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25"/>
  </p:notesMasterIdLst>
  <p:sldIdLst>
    <p:sldId id="256" r:id="rId2"/>
    <p:sldId id="257" r:id="rId3"/>
    <p:sldId id="265" r:id="rId4"/>
    <p:sldId id="258" r:id="rId5"/>
    <p:sldId id="276" r:id="rId6"/>
    <p:sldId id="263" r:id="rId7"/>
    <p:sldId id="277" r:id="rId8"/>
    <p:sldId id="271" r:id="rId9"/>
    <p:sldId id="264" r:id="rId10"/>
    <p:sldId id="272" r:id="rId11"/>
    <p:sldId id="259" r:id="rId12"/>
    <p:sldId id="266" r:id="rId13"/>
    <p:sldId id="274" r:id="rId14"/>
    <p:sldId id="267" r:id="rId15"/>
    <p:sldId id="268" r:id="rId16"/>
    <p:sldId id="262" r:id="rId17"/>
    <p:sldId id="278" r:id="rId18"/>
    <p:sldId id="279" r:id="rId19"/>
    <p:sldId id="275" r:id="rId20"/>
    <p:sldId id="260" r:id="rId21"/>
    <p:sldId id="269" r:id="rId22"/>
    <p:sldId id="270" r:id="rId23"/>
    <p:sldId id="273" r:id="rId2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1CA939"/>
    <a:srgbClr val="FDFDFD"/>
    <a:srgbClr val="23982D"/>
    <a:srgbClr val="FFF4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59"/>
    <p:restoredTop sz="71627"/>
  </p:normalViewPr>
  <p:slideViewPr>
    <p:cSldViewPr snapToGrid="0" snapToObjects="1">
      <p:cViewPr>
        <p:scale>
          <a:sx n="97" d="100"/>
          <a:sy n="97" d="100"/>
        </p:scale>
        <p:origin x="5304" y="2048"/>
      </p:cViewPr>
      <p:guideLst/>
    </p:cSldViewPr>
  </p:slideViewPr>
  <p:notesTextViewPr>
    <p:cViewPr>
      <p:scale>
        <a:sx n="200" d="100"/>
        <a:sy n="200" d="100"/>
      </p:scale>
      <p:origin x="0" y="0"/>
    </p:cViewPr>
  </p:notesTextViewPr>
  <p:sorterViewPr>
    <p:cViewPr>
      <p:scale>
        <a:sx n="66" d="100"/>
        <a:sy n="66" d="100"/>
      </p:scale>
      <p:origin x="0" y="0"/>
    </p:cViewPr>
  </p:sorterViewPr>
  <p:notesViewPr>
    <p:cSldViewPr snapToGrid="0" snapToObjects="1">
      <p:cViewPr varScale="1">
        <p:scale>
          <a:sx n="194" d="100"/>
          <a:sy n="194" d="100"/>
        </p:scale>
        <p:origin x="4864" y="2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939F0-8D63-1243-9895-E33B8F25216F}" type="datetimeFigureOut">
              <a:rPr kumimoji="1" lang="ja-JP" altLang="en-US" smtClean="0"/>
              <a:t>2017/3/3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F82525-30E9-DE46-9411-664934872E38}" type="slidenum">
              <a:rPr kumimoji="1" lang="ja-JP" altLang="en-US" smtClean="0"/>
              <a:t>‹#›</a:t>
            </a:fld>
            <a:endParaRPr kumimoji="1" lang="ja-JP" altLang="en-US"/>
          </a:p>
        </p:txBody>
      </p:sp>
    </p:spTree>
    <p:extLst>
      <p:ext uri="{BB962C8B-B14F-4D97-AF65-F5344CB8AC3E}">
        <p14:creationId xmlns:p14="http://schemas.microsoft.com/office/powerpoint/2010/main" val="52804594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それでは，こちら</a:t>
            </a:r>
            <a:r>
              <a:rPr kumimoji="1" lang="en-US" altLang="ja-JP" dirty="0" smtClean="0"/>
              <a:t>4919</a:t>
            </a:r>
            <a:r>
              <a:rPr kumimoji="1" lang="ja-JP" altLang="en-US" dirty="0" smtClean="0"/>
              <a:t>と書いてしょくいくとよみます</a:t>
            </a:r>
            <a:endParaRPr kumimoji="1" lang="en-US" altLang="ja-JP" dirty="0" smtClean="0"/>
          </a:p>
          <a:p>
            <a:r>
              <a:rPr kumimoji="1" lang="en-US" altLang="ja-JP" dirty="0" smtClean="0"/>
              <a:t>4919 for </a:t>
            </a:r>
            <a:r>
              <a:rPr kumimoji="1" lang="en-US" altLang="ja-JP" dirty="0" err="1" smtClean="0"/>
              <a:t>Ikoma</a:t>
            </a:r>
            <a:r>
              <a:rPr kumimoji="1" lang="en-US" altLang="ja-JP" dirty="0" smtClean="0"/>
              <a:t> </a:t>
            </a:r>
            <a:r>
              <a:rPr kumimoji="1" lang="ja-JP" altLang="en-US" dirty="0" smtClean="0"/>
              <a:t>というアプリについて発表していきたいと思います．</a:t>
            </a:r>
            <a:endParaRPr kumimoji="1" lang="en-US" altLang="ja-JP" dirty="0" smtClean="0"/>
          </a:p>
          <a:p>
            <a:r>
              <a:rPr kumimoji="1" lang="ja-JP" altLang="en-US" dirty="0" smtClean="0"/>
              <a:t>よろしくお願いします．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CFF82525-30E9-DE46-9411-664934872E38}" type="slidenum">
              <a:rPr kumimoji="1" lang="ja-JP" altLang="en-US" smtClean="0"/>
              <a:t>0</a:t>
            </a:fld>
            <a:endParaRPr kumimoji="1" lang="ja-JP" altLang="en-US"/>
          </a:p>
        </p:txBody>
      </p:sp>
    </p:spTree>
    <p:extLst>
      <p:ext uri="{BB962C8B-B14F-4D97-AF65-F5344CB8AC3E}">
        <p14:creationId xmlns:p14="http://schemas.microsoft.com/office/powerpoint/2010/main" val="1278346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学校給食での食物アレルギー事故を防ぐためには，</a:t>
            </a:r>
            <a:endParaRPr kumimoji="1" lang="en-US" altLang="ja-JP" dirty="0" smtClean="0"/>
          </a:p>
          <a:p>
            <a:r>
              <a:rPr kumimoji="1" lang="ja-JP" altLang="en-US" dirty="0" smtClean="0"/>
              <a:t>子供が自分で気づいて気をつけるには限界があるため，</a:t>
            </a:r>
            <a:endParaRPr kumimoji="1" lang="en-US" altLang="ja-JP" dirty="0" smtClean="0"/>
          </a:p>
          <a:p>
            <a:r>
              <a:rPr kumimoji="1" lang="ja-JP" altLang="en-US" dirty="0" smtClean="0"/>
              <a:t>やはり，親</a:t>
            </a:r>
            <a:r>
              <a:rPr kumimoji="1" lang="ja-JP" altLang="en-US" smtClean="0"/>
              <a:t>と子供，</a:t>
            </a:r>
            <a:r>
              <a:rPr kumimoji="1" lang="ja-JP" altLang="en-US" dirty="0" smtClean="0"/>
              <a:t>親が見きれない学校では先生が子供の管理をする必要がある．</a:t>
            </a:r>
            <a:endParaRPr kumimoji="1" lang="ja-JP" altLang="en-US" dirty="0"/>
          </a:p>
        </p:txBody>
      </p:sp>
      <p:sp>
        <p:nvSpPr>
          <p:cNvPr id="4" name="スライド番号プレースホルダー 3"/>
          <p:cNvSpPr>
            <a:spLocks noGrp="1"/>
          </p:cNvSpPr>
          <p:nvPr>
            <p:ph type="sldNum" sz="quarter" idx="10"/>
          </p:nvPr>
        </p:nvSpPr>
        <p:spPr/>
        <p:txBody>
          <a:bodyPr/>
          <a:lstStyle/>
          <a:p>
            <a:fld id="{CFF82525-30E9-DE46-9411-664934872E38}" type="slidenum">
              <a:rPr kumimoji="1" lang="ja-JP" altLang="en-US" smtClean="0"/>
              <a:t>9</a:t>
            </a:fld>
            <a:endParaRPr kumimoji="1" lang="ja-JP" altLang="en-US"/>
          </a:p>
        </p:txBody>
      </p:sp>
    </p:spTree>
    <p:extLst>
      <p:ext uri="{BB962C8B-B14F-4D97-AF65-F5344CB8AC3E}">
        <p14:creationId xmlns:p14="http://schemas.microsoft.com/office/powerpoint/2010/main" val="2123780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そこで，今回</a:t>
            </a:r>
            <a:endParaRPr kumimoji="1" lang="en-US" altLang="ja-JP" dirty="0" smtClean="0"/>
          </a:p>
          <a:p>
            <a:r>
              <a:rPr kumimoji="1" lang="ja-JP" altLang="en-US" dirty="0" smtClean="0"/>
              <a:t>給食のアレルゲン管理と毎日子どもたちが毎日食べる給食を中心に子供の食育をサポートするアプリ</a:t>
            </a:r>
            <a:endParaRPr kumimoji="1" lang="en-US" altLang="ja-JP" dirty="0" smtClean="0"/>
          </a:p>
          <a:p>
            <a:r>
              <a:rPr kumimoji="1" lang="en-US" altLang="ja-JP" dirty="0" smtClean="0"/>
              <a:t>4919 for </a:t>
            </a:r>
            <a:r>
              <a:rPr kumimoji="1" lang="en-US" altLang="ja-JP" dirty="0" err="1" smtClean="0"/>
              <a:t>Ikoma</a:t>
            </a:r>
            <a:r>
              <a:rPr kumimoji="1" lang="ja-JP" altLang="en-US" dirty="0" smtClean="0"/>
              <a:t>を考えました．</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CFF82525-30E9-DE46-9411-664934872E38}" type="slidenum">
              <a:rPr kumimoji="1" lang="ja-JP" altLang="en-US" smtClean="0"/>
              <a:t>10</a:t>
            </a:fld>
            <a:endParaRPr kumimoji="1" lang="ja-JP" altLang="en-US"/>
          </a:p>
        </p:txBody>
      </p:sp>
    </p:spTree>
    <p:extLst>
      <p:ext uri="{BB962C8B-B14F-4D97-AF65-F5344CB8AC3E}">
        <p14:creationId xmlns:p14="http://schemas.microsoft.com/office/powerpoint/2010/main" val="944600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メイン画面は</a:t>
            </a:r>
            <a:endParaRPr kumimoji="1" lang="ja-JP" altLang="en-US" dirty="0"/>
          </a:p>
        </p:txBody>
      </p:sp>
      <p:sp>
        <p:nvSpPr>
          <p:cNvPr id="4" name="スライド番号プレースホルダー 3"/>
          <p:cNvSpPr>
            <a:spLocks noGrp="1"/>
          </p:cNvSpPr>
          <p:nvPr>
            <p:ph type="sldNum" sz="quarter" idx="10"/>
          </p:nvPr>
        </p:nvSpPr>
        <p:spPr/>
        <p:txBody>
          <a:bodyPr/>
          <a:lstStyle/>
          <a:p>
            <a:fld id="{CFF82525-30E9-DE46-9411-664934872E38}" type="slidenum">
              <a:rPr kumimoji="1" lang="ja-JP" altLang="en-US" smtClean="0"/>
              <a:t>11</a:t>
            </a:fld>
            <a:endParaRPr kumimoji="1" lang="ja-JP" altLang="en-US"/>
          </a:p>
        </p:txBody>
      </p:sp>
    </p:spTree>
    <p:extLst>
      <p:ext uri="{BB962C8B-B14F-4D97-AF65-F5344CB8AC3E}">
        <p14:creationId xmlns:p14="http://schemas.microsoft.com/office/powerpoint/2010/main" val="717198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F82525-30E9-DE46-9411-664934872E38}" type="slidenum">
              <a:rPr kumimoji="1" lang="ja-JP" altLang="en-US" smtClean="0"/>
              <a:t>12</a:t>
            </a:fld>
            <a:endParaRPr kumimoji="1" lang="ja-JP" altLang="en-US"/>
          </a:p>
        </p:txBody>
      </p:sp>
    </p:spTree>
    <p:extLst>
      <p:ext uri="{BB962C8B-B14F-4D97-AF65-F5344CB8AC3E}">
        <p14:creationId xmlns:p14="http://schemas.microsoft.com/office/powerpoint/2010/main" val="791058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F82525-30E9-DE46-9411-664934872E38}" type="slidenum">
              <a:rPr kumimoji="1" lang="ja-JP" altLang="en-US" smtClean="0"/>
              <a:t>15</a:t>
            </a:fld>
            <a:endParaRPr kumimoji="1" lang="ja-JP" altLang="en-US"/>
          </a:p>
        </p:txBody>
      </p:sp>
    </p:spTree>
    <p:extLst>
      <p:ext uri="{BB962C8B-B14F-4D97-AF65-F5344CB8AC3E}">
        <p14:creationId xmlns:p14="http://schemas.microsoft.com/office/powerpoint/2010/main" val="46889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食事管理するにも出された給食をどれだけ食べたか，</a:t>
            </a:r>
            <a:endParaRPr kumimoji="1" lang="en-US" altLang="ja-JP" dirty="0" smtClean="0"/>
          </a:p>
          <a:p>
            <a:r>
              <a:rPr kumimoji="1" lang="ja-JP" altLang="en-US" dirty="0" smtClean="0"/>
              <a:t>学校でもマイ箸を導入し，センサ化された箸を食事に使うことで</a:t>
            </a:r>
            <a:endParaRPr kumimoji="1" lang="ja-JP" altLang="en-US" dirty="0"/>
          </a:p>
        </p:txBody>
      </p:sp>
      <p:sp>
        <p:nvSpPr>
          <p:cNvPr id="4" name="スライド番号プレースホルダー 3"/>
          <p:cNvSpPr>
            <a:spLocks noGrp="1"/>
          </p:cNvSpPr>
          <p:nvPr>
            <p:ph type="sldNum" sz="quarter" idx="10"/>
          </p:nvPr>
        </p:nvSpPr>
        <p:spPr/>
        <p:txBody>
          <a:bodyPr/>
          <a:lstStyle/>
          <a:p>
            <a:fld id="{CFF82525-30E9-DE46-9411-664934872E38}" type="slidenum">
              <a:rPr kumimoji="1" lang="ja-JP" altLang="en-US" smtClean="0"/>
              <a:t>18</a:t>
            </a:fld>
            <a:endParaRPr kumimoji="1" lang="ja-JP" altLang="en-US"/>
          </a:p>
        </p:txBody>
      </p:sp>
    </p:spTree>
    <p:extLst>
      <p:ext uri="{BB962C8B-B14F-4D97-AF65-F5344CB8AC3E}">
        <p14:creationId xmlns:p14="http://schemas.microsoft.com/office/powerpoint/2010/main" val="2085566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給食によって服も選べる</a:t>
            </a:r>
            <a:endParaRPr kumimoji="1" lang="en-US" altLang="ja-JP" dirty="0" smtClean="0"/>
          </a:p>
          <a:p>
            <a:r>
              <a:rPr kumimoji="1" lang="ja-JP" altLang="en-US" dirty="0" smtClean="0"/>
              <a:t>晩御飯を考える時にかぶらないように！</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FF82525-30E9-DE46-9411-664934872E38}" type="slidenum">
              <a:rPr kumimoji="1" lang="ja-JP" altLang="en-US" smtClean="0"/>
              <a:t>19</a:t>
            </a:fld>
            <a:endParaRPr kumimoji="1" lang="ja-JP" altLang="en-US"/>
          </a:p>
        </p:txBody>
      </p:sp>
    </p:spTree>
    <p:extLst>
      <p:ext uri="{BB962C8B-B14F-4D97-AF65-F5344CB8AC3E}">
        <p14:creationId xmlns:p14="http://schemas.microsoft.com/office/powerpoint/2010/main" val="105387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FF82525-30E9-DE46-9411-664934872E38}" type="slidenum">
              <a:rPr kumimoji="1" lang="ja-JP" altLang="en-US" smtClean="0"/>
              <a:t>20</a:t>
            </a:fld>
            <a:endParaRPr kumimoji="1" lang="ja-JP" altLang="en-US"/>
          </a:p>
        </p:txBody>
      </p:sp>
    </p:spTree>
    <p:extLst>
      <p:ext uri="{BB962C8B-B14F-4D97-AF65-F5344CB8AC3E}">
        <p14:creationId xmlns:p14="http://schemas.microsoft.com/office/powerpoint/2010/main" val="1818838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数字シリーズで横展開も目指す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FF82525-30E9-DE46-9411-664934872E38}" type="slidenum">
              <a:rPr kumimoji="1" lang="ja-JP" altLang="en-US" smtClean="0"/>
              <a:t>21</a:t>
            </a:fld>
            <a:endParaRPr kumimoji="1" lang="ja-JP" altLang="en-US"/>
          </a:p>
        </p:txBody>
      </p:sp>
    </p:spTree>
    <p:extLst>
      <p:ext uri="{BB962C8B-B14F-4D97-AF65-F5344CB8AC3E}">
        <p14:creationId xmlns:p14="http://schemas.microsoft.com/office/powerpoint/2010/main" val="1296754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まずは初めに軽く自己紹介を行いたいと思います．</a:t>
            </a:r>
            <a:endParaRPr kumimoji="1" lang="en-US" altLang="ja-JP" dirty="0" smtClean="0"/>
          </a:p>
          <a:p>
            <a:r>
              <a:rPr kumimoji="1" lang="ja-JP" altLang="en-US" dirty="0" smtClean="0"/>
              <a:t>私，河中祥吾と申しまして，高山町にあります奈良先端の１年生です．</a:t>
            </a:r>
            <a:endParaRPr kumimoji="1" lang="en-US" altLang="ja-JP" dirty="0" smtClean="0"/>
          </a:p>
          <a:p>
            <a:r>
              <a:rPr kumimoji="1" lang="ja-JP" altLang="en-US" dirty="0" smtClean="0"/>
              <a:t>研修室は，ユビキタスコンピューティングシステム研究室で，</a:t>
            </a:r>
            <a:endParaRPr kumimoji="1" lang="en-US" altLang="ja-JP" dirty="0" smtClean="0"/>
          </a:p>
          <a:p>
            <a:r>
              <a:rPr kumimoji="1" lang="ja-JP" altLang="en-US" dirty="0" smtClean="0"/>
              <a:t>聞きなれないかもしれませんが，モバイルコンピューティングやユーザ参加型都市センシングといった分野の研究を行っております．</a:t>
            </a:r>
            <a:endParaRPr kumimoji="1" lang="en-US" altLang="ja-JP" dirty="0" smtClean="0"/>
          </a:p>
          <a:p>
            <a:r>
              <a:rPr kumimoji="1" lang="ja-JP" altLang="en-US" dirty="0" smtClean="0"/>
              <a:t>ざっくりいうと，スマートフォンとかを使って街の情報を集めて，その集めた情報からより住みよいスマートな街を作っていこうといった感じになっています．</a:t>
            </a:r>
            <a:endParaRPr kumimoji="1" lang="en-US" altLang="ja-JP" dirty="0" smtClean="0"/>
          </a:p>
          <a:p>
            <a:r>
              <a:rPr kumimoji="1" lang="ja-JP" altLang="en-US" dirty="0" smtClean="0"/>
              <a:t>その一環としまして，</a:t>
            </a:r>
            <a:r>
              <a:rPr kumimoji="1" lang="en-US" altLang="ja-JP" dirty="0" smtClean="0"/>
              <a:t>Civic</a:t>
            </a:r>
            <a:r>
              <a:rPr kumimoji="1" lang="en-US" altLang="ja-JP" baseline="0" dirty="0" smtClean="0"/>
              <a:t> Tech Party </a:t>
            </a:r>
            <a:r>
              <a:rPr kumimoji="1" lang="ja-JP" altLang="en-US" baseline="0" dirty="0" smtClean="0"/>
              <a:t>の</a:t>
            </a:r>
            <a:r>
              <a:rPr kumimoji="1" lang="en-US" altLang="ja-JP" baseline="0" dirty="0" smtClean="0"/>
              <a:t> </a:t>
            </a:r>
            <a:r>
              <a:rPr kumimoji="1" lang="ja-JP" altLang="en-US" baseline="0" dirty="0" smtClean="0"/>
              <a:t>４回目と５回目に参加させていただきました．</a:t>
            </a:r>
            <a:endParaRPr kumimoji="1" lang="en-US" altLang="ja-JP" dirty="0" smtClean="0"/>
          </a:p>
          <a:p>
            <a:r>
              <a:rPr kumimoji="1" lang="ja-JP" altLang="en-US" dirty="0" smtClean="0"/>
              <a:t>趣味は，高校から続けている吹奏楽であったり，旅行，カメラ，サイクリングなど色々あります．</a:t>
            </a:r>
            <a:endParaRPr kumimoji="1" lang="en-US" altLang="ja-JP" dirty="0" smtClean="0"/>
          </a:p>
          <a:p>
            <a:endParaRPr kumimoji="1" lang="en-US" altLang="ja-JP" dirty="0" smtClean="0"/>
          </a:p>
          <a:p>
            <a:r>
              <a:rPr kumimoji="1" lang="ja-JP" altLang="en-US" dirty="0" smtClean="0"/>
              <a:t>では，早速アプリについてなのですが，</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CFF82525-30E9-DE46-9411-664934872E38}" type="slidenum">
              <a:rPr kumimoji="1" lang="ja-JP" altLang="en-US" smtClean="0"/>
              <a:t>1</a:t>
            </a:fld>
            <a:endParaRPr kumimoji="1" lang="ja-JP" altLang="en-US"/>
          </a:p>
        </p:txBody>
      </p:sp>
    </p:spTree>
    <p:extLst>
      <p:ext uri="{BB962C8B-B14F-4D97-AF65-F5344CB8AC3E}">
        <p14:creationId xmlns:p14="http://schemas.microsoft.com/office/powerpoint/2010/main" val="1465801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まず，今回応募するにあたり</a:t>
            </a:r>
            <a:endParaRPr kumimoji="1" lang="en-US" altLang="ja-JP" dirty="0" smtClean="0"/>
          </a:p>
          <a:p>
            <a:r>
              <a:rPr kumimoji="1" lang="ja-JP" altLang="en-US" dirty="0" smtClean="0"/>
              <a:t>「生駒の地域課題の解決」，「生駒の魅力発掘・発信」といったテーマから選ばなければいけなかったのですが，</a:t>
            </a:r>
            <a:endParaRPr kumimoji="1" lang="en-US" altLang="ja-JP" dirty="0" smtClean="0"/>
          </a:p>
          <a:p>
            <a:r>
              <a:rPr kumimoji="1" lang="ja-JP" altLang="en-US" dirty="0" smtClean="0"/>
              <a:t>そもそも生駒ってどんな街や？というところを調べるところかから初めてみました．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CFF82525-30E9-DE46-9411-664934872E38}" type="slidenum">
              <a:rPr kumimoji="1" lang="ja-JP" altLang="en-US" smtClean="0"/>
              <a:t>2</a:t>
            </a:fld>
            <a:endParaRPr kumimoji="1" lang="ja-JP" altLang="en-US"/>
          </a:p>
        </p:txBody>
      </p:sp>
    </p:spTree>
    <p:extLst>
      <p:ext uri="{BB962C8B-B14F-4D97-AF65-F5344CB8AC3E}">
        <p14:creationId xmlns:p14="http://schemas.microsoft.com/office/powerpoint/2010/main" val="920052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で，生駒市のホームページを開いてみると</a:t>
            </a:r>
            <a:endParaRPr kumimoji="1" lang="en-US" altLang="ja-JP" dirty="0" smtClean="0"/>
          </a:p>
          <a:p>
            <a:r>
              <a:rPr kumimoji="1" lang="ja-JP" altLang="en-US" dirty="0" smtClean="0"/>
              <a:t>様々なコンテンツが並んでいますが，やはりひときわ目立っているのが，</a:t>
            </a:r>
            <a:endParaRPr kumimoji="1" lang="en-US" altLang="ja-JP" dirty="0" smtClean="0"/>
          </a:p>
          <a:p>
            <a:r>
              <a:rPr kumimoji="1" lang="ja-JP" altLang="en-US" dirty="0" smtClean="0"/>
              <a:t>こちら子育てですよね．</a:t>
            </a:r>
            <a:endParaRPr kumimoji="1" lang="en-US" altLang="ja-JP" dirty="0" smtClean="0"/>
          </a:p>
          <a:p>
            <a:endParaRPr kumimoji="1" lang="en-US" altLang="ja-JP" dirty="0" smtClean="0"/>
          </a:p>
          <a:p>
            <a:r>
              <a:rPr kumimoji="1" lang="ja-JP" altLang="en-US" dirty="0" smtClean="0"/>
              <a:t>（こちらのホームページも動画とかもたくさん上がっていて，生駒で子育ての</a:t>
            </a:r>
            <a:r>
              <a:rPr kumimoji="1" lang="en-US" altLang="ja-JP" dirty="0" smtClean="0"/>
              <a:t>PR</a:t>
            </a:r>
            <a:r>
              <a:rPr kumimoji="1" lang="ja-JP" altLang="en-US" dirty="0" smtClean="0"/>
              <a:t>が盛んだなと感じたのですが，</a:t>
            </a:r>
            <a:endParaRPr kumimoji="1" lang="en-US" altLang="ja-JP" dirty="0" smtClean="0"/>
          </a:p>
          <a:p>
            <a:r>
              <a:rPr kumimoji="1" lang="ja-JP" altLang="en-US" dirty="0" smtClean="0"/>
              <a:t>それ以上に僕が大阪の映画館に映画を見に行った時，上映前の</a:t>
            </a:r>
            <a:r>
              <a:rPr kumimoji="1" lang="en-US" altLang="ja-JP" dirty="0" smtClean="0"/>
              <a:t>PR</a:t>
            </a:r>
            <a:r>
              <a:rPr kumimoji="1" lang="ja-JP" altLang="en-US" dirty="0" smtClean="0"/>
              <a:t>動画中に，生駒で子育てが出てきたときは生駒すげぇな！って思いました．）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今までの生駒市の</a:t>
            </a:r>
            <a:r>
              <a:rPr kumimoji="1" lang="ja-JP" altLang="en-US" dirty="0" smtClean="0"/>
              <a:t>子育てアプリへの取り組みは</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Code for </a:t>
            </a:r>
            <a:r>
              <a:rPr kumimoji="1" lang="en-US" altLang="ja-JP" dirty="0" err="1" smtClean="0"/>
              <a:t>Ikoma</a:t>
            </a:r>
            <a:r>
              <a:rPr kumimoji="1" lang="ja-JP" altLang="en-US" dirty="0" smtClean="0"/>
              <a:t>では</a:t>
            </a:r>
            <a:r>
              <a:rPr kumimoji="1" lang="en-US" altLang="ja-JP" dirty="0" smtClean="0"/>
              <a:t> </a:t>
            </a:r>
            <a:r>
              <a:rPr kumimoji="1" lang="en-US" altLang="ja-JP" dirty="0" err="1" smtClean="0"/>
              <a:t>iko</a:t>
            </a:r>
            <a:r>
              <a:rPr kumimoji="1" lang="en-US" altLang="ja-JP" dirty="0" smtClean="0"/>
              <a:t> mama papa </a:t>
            </a:r>
            <a:r>
              <a:rPr kumimoji="1" lang="ja-JP" altLang="en-US" dirty="0" smtClean="0"/>
              <a:t>プロジェクトとして行われていたのですが，</a:t>
            </a:r>
            <a:r>
              <a:rPr kumimoji="1" lang="en-US" altLang="ja-JP" dirty="0" smtClean="0"/>
              <a:t/>
            </a:r>
            <a:br>
              <a:rPr kumimoji="1" lang="en-US" altLang="ja-JP" dirty="0" smtClean="0"/>
            </a:br>
            <a:r>
              <a:rPr kumimoji="1" lang="ja-JP" altLang="en-US" dirty="0" smtClean="0"/>
              <a:t>今回は更なる後押しを目指して子育てアプリで「生駒で子育て」を</a:t>
            </a:r>
            <a:r>
              <a:rPr kumimoji="1" lang="en-US" altLang="ja-JP" dirty="0" smtClean="0"/>
              <a:t>PR</a:t>
            </a:r>
            <a:r>
              <a:rPr kumimoji="1" lang="ja-JP" altLang="en-US" dirty="0" smtClean="0"/>
              <a:t>したいなと思いました．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そんな子育てに関してですが，</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CFF82525-30E9-DE46-9411-664934872E38}" type="slidenum">
              <a:rPr kumimoji="1" lang="ja-JP" altLang="en-US" smtClean="0"/>
              <a:t>3</a:t>
            </a:fld>
            <a:endParaRPr kumimoji="1" lang="ja-JP" altLang="en-US"/>
          </a:p>
        </p:txBody>
      </p:sp>
    </p:spTree>
    <p:extLst>
      <p:ext uri="{BB962C8B-B14F-4D97-AF65-F5344CB8AC3E}">
        <p14:creationId xmlns:p14="http://schemas.microsoft.com/office/powerpoint/2010/main" val="288983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子供が育つ上で大事なことってなんでしょうか？</a:t>
            </a:r>
            <a:endParaRPr kumimoji="1" lang="en-US" altLang="ja-JP" dirty="0" smtClean="0"/>
          </a:p>
          <a:p>
            <a:endParaRPr kumimoji="1" lang="en-US" altLang="ja-JP" dirty="0" smtClean="0"/>
          </a:p>
          <a:p>
            <a:r>
              <a:rPr kumimoji="1" lang="ja-JP" altLang="en-US" dirty="0" smtClean="0"/>
              <a:t>僕は，やはり食事だと考えます．</a:t>
            </a:r>
            <a:endParaRPr kumimoji="1" lang="en-US" altLang="ja-JP" dirty="0" smtClean="0"/>
          </a:p>
          <a:p>
            <a:r>
              <a:rPr kumimoji="1" lang="ja-JP" altLang="en-US" dirty="0" smtClean="0"/>
              <a:t>近年では，</a:t>
            </a:r>
            <a:endParaRPr kumimoji="1" lang="en-US" altLang="ja-JP" dirty="0" smtClean="0"/>
          </a:p>
          <a:p>
            <a:r>
              <a:rPr kumimoji="1" lang="ja-JP" altLang="en-US" dirty="0" smtClean="0"/>
              <a:t>国が食育推進を行うなど，子供の食事についての社会的な関心は高まっている状態にあります．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CFF82525-30E9-DE46-9411-664934872E38}" type="slidenum">
              <a:rPr kumimoji="1" lang="ja-JP" altLang="en-US" smtClean="0"/>
              <a:t>4</a:t>
            </a:fld>
            <a:endParaRPr kumimoji="1" lang="ja-JP" altLang="en-US"/>
          </a:p>
        </p:txBody>
      </p:sp>
    </p:spTree>
    <p:extLst>
      <p:ext uri="{BB962C8B-B14F-4D97-AF65-F5344CB8AC3E}">
        <p14:creationId xmlns:p14="http://schemas.microsoft.com/office/powerpoint/2010/main" val="1086209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そんな，子供の食事なんですが，</a:t>
            </a:r>
            <a:endParaRPr kumimoji="1" lang="en-US" altLang="ja-JP" dirty="0" smtClean="0"/>
          </a:p>
          <a:p>
            <a:r>
              <a:rPr kumimoji="1" lang="ja-JP" altLang="en-US" dirty="0" smtClean="0"/>
              <a:t>次に子供側の問題として，近年食物アレルギーをもつ児童が増加しております．</a:t>
            </a:r>
            <a:endParaRPr kumimoji="1" lang="en-US" altLang="ja-JP" dirty="0" smtClean="0"/>
          </a:p>
          <a:p>
            <a:endParaRPr kumimoji="1" lang="en-US" altLang="ja-JP" dirty="0" smtClean="0"/>
          </a:p>
          <a:p>
            <a:r>
              <a:rPr kumimoji="1" lang="ja-JP" altLang="en-US" dirty="0" smtClean="0"/>
              <a:t>少し古いデータにはなってしまうのですが，</a:t>
            </a:r>
            <a:endParaRPr kumimoji="1" lang="en-US" altLang="ja-JP" dirty="0" smtClean="0"/>
          </a:p>
          <a:p>
            <a:r>
              <a:rPr kumimoji="1" lang="en-US" altLang="ja-JP" dirty="0" smtClean="0"/>
              <a:t>2004</a:t>
            </a:r>
            <a:r>
              <a:rPr kumimoji="1" lang="ja-JP" altLang="en-US" dirty="0" smtClean="0"/>
              <a:t>年はおよそ</a:t>
            </a:r>
            <a:r>
              <a:rPr kumimoji="1" lang="en-US" altLang="ja-JP" dirty="0" smtClean="0"/>
              <a:t>32</a:t>
            </a:r>
            <a:r>
              <a:rPr kumimoji="1" lang="ja-JP" altLang="en-US" dirty="0" smtClean="0"/>
              <a:t>万人だったのが</a:t>
            </a:r>
            <a:endParaRPr kumimoji="1" lang="en-US" altLang="ja-JP" dirty="0" smtClean="0"/>
          </a:p>
          <a:p>
            <a:r>
              <a:rPr kumimoji="1" lang="ja-JP" altLang="en-US" dirty="0" smtClean="0"/>
              <a:t>９年後の</a:t>
            </a:r>
            <a:r>
              <a:rPr kumimoji="1" lang="en-US" altLang="ja-JP" dirty="0" smtClean="0"/>
              <a:t>2013</a:t>
            </a:r>
            <a:r>
              <a:rPr kumimoji="1" lang="ja-JP" altLang="en-US" dirty="0" smtClean="0"/>
              <a:t>年にはおよそ</a:t>
            </a:r>
            <a:r>
              <a:rPr kumimoji="1" lang="en-US" altLang="ja-JP" dirty="0" smtClean="0"/>
              <a:t>44</a:t>
            </a:r>
            <a:r>
              <a:rPr kumimoji="1" lang="ja-JP" altLang="en-US" dirty="0" smtClean="0"/>
              <a:t>万人に登り，</a:t>
            </a:r>
            <a:endParaRPr kumimoji="1" lang="en-US" altLang="ja-JP" dirty="0" smtClean="0"/>
          </a:p>
          <a:p>
            <a:r>
              <a:rPr kumimoji="1" lang="en-US" altLang="ja-JP" dirty="0" smtClean="0"/>
              <a:t>9</a:t>
            </a:r>
            <a:r>
              <a:rPr kumimoji="1" lang="ja-JP" altLang="en-US" dirty="0" smtClean="0"/>
              <a:t>年間で</a:t>
            </a:r>
            <a:r>
              <a:rPr kumimoji="1" lang="en-US" altLang="ja-JP" dirty="0" smtClean="0"/>
              <a:t>12</a:t>
            </a:r>
            <a:r>
              <a:rPr kumimoji="1" lang="ja-JP" altLang="en-US" dirty="0" smtClean="0"/>
              <a:t>万人食物アレルギーを持った児童が増加しました．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CFF82525-30E9-DE46-9411-664934872E38}" type="slidenum">
              <a:rPr kumimoji="1" lang="ja-JP" altLang="en-US" smtClean="0"/>
              <a:t>5</a:t>
            </a:fld>
            <a:endParaRPr kumimoji="1" lang="ja-JP" altLang="en-US"/>
          </a:p>
        </p:txBody>
      </p:sp>
    </p:spTree>
    <p:extLst>
      <p:ext uri="{BB962C8B-B14F-4D97-AF65-F5344CB8AC3E}">
        <p14:creationId xmlns:p14="http://schemas.microsoft.com/office/powerpoint/2010/main" val="1649602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そんな中，</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CFF82525-30E9-DE46-9411-664934872E38}" type="slidenum">
              <a:rPr kumimoji="1" lang="ja-JP" altLang="en-US" smtClean="0"/>
              <a:t>6</a:t>
            </a:fld>
            <a:endParaRPr kumimoji="1" lang="ja-JP" altLang="en-US"/>
          </a:p>
        </p:txBody>
      </p:sp>
    </p:spTree>
    <p:extLst>
      <p:ext uri="{BB962C8B-B14F-4D97-AF65-F5344CB8AC3E}">
        <p14:creationId xmlns:p14="http://schemas.microsoft.com/office/powerpoint/2010/main" val="661647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endParaRPr kumimoji="1" lang="en-US" altLang="ja-JP" dirty="0" smtClean="0"/>
          </a:p>
          <a:p>
            <a:r>
              <a:rPr kumimoji="1" lang="ja-JP" altLang="en-US" dirty="0" smtClean="0"/>
              <a:t>この事件以降，政府や各自治体が学校給食の安全性に対して対応を強化していき，</a:t>
            </a:r>
            <a:endParaRPr kumimoji="1" lang="en-US" altLang="ja-JP" dirty="0" smtClean="0"/>
          </a:p>
          <a:p>
            <a:r>
              <a:rPr kumimoji="1" lang="ja-JP" altLang="en-US" dirty="0" smtClean="0"/>
              <a:t>政府としては</a:t>
            </a:r>
            <a:r>
              <a:rPr kumimoji="1" lang="en-US" altLang="ja-JP" dirty="0" smtClean="0"/>
              <a:t>2015</a:t>
            </a:r>
            <a:r>
              <a:rPr kumimoji="1" lang="ja-JP" altLang="en-US" dirty="0" smtClean="0"/>
              <a:t>年に学校給食における食物アレルギー対応指針の策定を行ったり，</a:t>
            </a:r>
            <a:endParaRPr kumimoji="1" lang="en-US" altLang="ja-JP" dirty="0" smtClean="0"/>
          </a:p>
          <a:p>
            <a:endParaRPr kumimoji="1" lang="en-US" altLang="ja-JP" dirty="0" smtClean="0"/>
          </a:p>
          <a:p>
            <a:r>
              <a:rPr kumimoji="1" lang="ja-JP" altLang="en-US" dirty="0" smtClean="0"/>
              <a:t>各自治体では，アレルギーを持った子どもたちに対して，</a:t>
            </a:r>
            <a:endParaRPr kumimoji="1" lang="en-US" altLang="ja-JP" dirty="0" smtClean="0"/>
          </a:p>
          <a:p>
            <a:r>
              <a:rPr kumimoji="1" lang="ja-JP" altLang="en-US" dirty="0" smtClean="0"/>
              <a:t>アレルゲンを取り除いた除去食や代替食で個別に対応したり，そもそもアレルゲンが含まれていないアレルゲンフリーの給食を提供したり</a:t>
            </a:r>
            <a:endParaRPr kumimoji="1" lang="en-US" altLang="ja-JP" dirty="0" smtClean="0"/>
          </a:p>
          <a:p>
            <a:r>
              <a:rPr kumimoji="1" lang="ja-JP" altLang="en-US" dirty="0" smtClean="0"/>
              <a:t>対応できない場合はお弁当を持参してもらったり，</a:t>
            </a:r>
            <a:endParaRPr kumimoji="1" lang="en-US" altLang="ja-JP" dirty="0" smtClean="0"/>
          </a:p>
          <a:p>
            <a:r>
              <a:rPr kumimoji="1" lang="ja-JP" altLang="en-US" dirty="0" smtClean="0"/>
              <a:t>各自治体により対応がバラバラ</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FF82525-30E9-DE46-9411-664934872E38}" type="slidenum">
              <a:rPr kumimoji="1" lang="ja-JP" altLang="en-US" smtClean="0"/>
              <a:t>7</a:t>
            </a:fld>
            <a:endParaRPr kumimoji="1" lang="ja-JP" altLang="en-US"/>
          </a:p>
        </p:txBody>
      </p:sp>
    </p:spTree>
    <p:extLst>
      <p:ext uri="{BB962C8B-B14F-4D97-AF65-F5344CB8AC3E}">
        <p14:creationId xmlns:p14="http://schemas.microsoft.com/office/powerpoint/2010/main" val="621163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しかし，そういった食物アレルギーへの対応が進められるものの</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FF82525-30E9-DE46-9411-664934872E38}" type="slidenum">
              <a:rPr kumimoji="1" lang="ja-JP" altLang="en-US" smtClean="0"/>
              <a:t>8</a:t>
            </a:fld>
            <a:endParaRPr kumimoji="1" lang="ja-JP" altLang="en-US"/>
          </a:p>
        </p:txBody>
      </p:sp>
    </p:spTree>
    <p:extLst>
      <p:ext uri="{BB962C8B-B14F-4D97-AF65-F5344CB8AC3E}">
        <p14:creationId xmlns:p14="http://schemas.microsoft.com/office/powerpoint/2010/main" val="1602177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18161"/>
            <a:ext cx="7772400" cy="1788160"/>
          </a:xfrm>
        </p:spPr>
        <p:txBody>
          <a:bodyPr anchor="b"/>
          <a:lstStyle>
            <a:lvl1pPr algn="ctr">
              <a:defRPr sz="6000" b="1" i="0">
                <a:latin typeface="Hiragino Kaku Gothic ProN W6" charset="-128"/>
                <a:ea typeface="Hiragino Kaku Gothic ProN W6" charset="-128"/>
                <a:cs typeface="Hiragino Kaku Gothic ProN W6" charset="-128"/>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5842000"/>
            <a:ext cx="6858000" cy="655320"/>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p:cNvSpPr/>
          <p:nvPr userDrawn="1"/>
        </p:nvSpPr>
        <p:spPr>
          <a:xfrm>
            <a:off x="0" y="0"/>
            <a:ext cx="9144000" cy="6858000"/>
          </a:xfrm>
          <a:prstGeom prst="rect">
            <a:avLst/>
          </a:prstGeom>
          <a:solidFill>
            <a:srgbClr val="FFF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userDrawn="1"/>
        </p:nvSpPr>
        <p:spPr>
          <a:xfrm>
            <a:off x="90377" y="85060"/>
            <a:ext cx="8963247" cy="6687880"/>
          </a:xfrm>
          <a:prstGeom prst="roundRect">
            <a:avLst>
              <a:gd name="adj" fmla="val 12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311150" y="260653"/>
            <a:ext cx="8528050" cy="640714"/>
          </a:xfrm>
        </p:spPr>
        <p:txBody>
          <a:bodyPr>
            <a:noAutofit/>
          </a:bodyPr>
          <a:lstStyle>
            <a:lvl1pPr>
              <a:defRPr sz="3600">
                <a:solidFill>
                  <a:srgbClr val="23982D"/>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11150" y="1076960"/>
            <a:ext cx="8528050" cy="5234940"/>
          </a:xfrm>
        </p:spPr>
        <p:txBody>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CC2F057-93FC-6948-9E8E-F87B20F6C360}"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CC2F057-93FC-6948-9E8E-F87B20F6C360}"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CC2F057-93FC-6948-9E8E-F87B20F6C360}"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33047"/>
            <a:ext cx="7886700" cy="640714"/>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076960"/>
            <a:ext cx="7886700" cy="5100003"/>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5" name="Footer Placeholder 4"/>
          <p:cNvSpPr>
            <a:spLocks noGrp="1"/>
          </p:cNvSpPr>
          <p:nvPr>
            <p:ph type="ftr" sz="quarter" idx="3"/>
          </p:nvPr>
        </p:nvSpPr>
        <p:spPr>
          <a:xfrm>
            <a:off x="628650" y="6380162"/>
            <a:ext cx="542671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107680" y="6356351"/>
            <a:ext cx="40767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C2F057-93FC-6948-9E8E-F87B20F6C360}" type="slidenum">
              <a:rPr kumimoji="1" lang="ja-JP" altLang="en-US" smtClean="0"/>
              <a:t>‹#›</a:t>
            </a:fld>
            <a:endParaRPr kumimoji="1" lang="ja-JP" altLang="en-US"/>
          </a:p>
        </p:txBody>
      </p:sp>
    </p:spTree>
    <p:extLst>
      <p:ext uri="{BB962C8B-B14F-4D97-AF65-F5344CB8AC3E}">
        <p14:creationId xmlns:p14="http://schemas.microsoft.com/office/powerpoint/2010/main" val="343328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7" r:id="rId5"/>
  </p:sldLayoutIdLst>
  <p:hf hdr="0" ftr="0" dt="0"/>
  <p:txStyles>
    <p:titleStyle>
      <a:lvl1pPr algn="l" defTabSz="914400" rtl="0" eaLnBrk="1" latinLnBrk="0" hangingPunct="1">
        <a:lnSpc>
          <a:spcPct val="90000"/>
        </a:lnSpc>
        <a:spcBef>
          <a:spcPct val="0"/>
        </a:spcBef>
        <a:buNone/>
        <a:defRPr kumimoji="1" sz="4400" b="1" i="0" kern="1200">
          <a:solidFill>
            <a:schemeClr val="tx1"/>
          </a:solidFill>
          <a:latin typeface="Hiragino Kaku Gothic ProN W6" charset="-128"/>
          <a:ea typeface="Hiragino Kaku Gothic ProN W6" charset="-128"/>
          <a:cs typeface="Hiragino Kaku Gothic ProN W6"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Hiragino Kaku Gothic ProN W3" charset="-128"/>
          <a:ea typeface="Hiragino Kaku Gothic ProN W3" charset="-128"/>
          <a:cs typeface="Hiragino Kaku Gothic ProN W3"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Hiragino Kaku Gothic ProN W3" charset="-128"/>
          <a:ea typeface="Hiragino Kaku Gothic ProN W3" charset="-128"/>
          <a:cs typeface="Hiragino Kaku Gothic ProN W3"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Hiragino Kaku Gothic ProN W3" charset="-128"/>
          <a:ea typeface="Hiragino Kaku Gothic ProN W3" charset="-128"/>
          <a:cs typeface="Hiragino Kaku Gothic ProN W3"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Hiragino Kaku Gothic ProN W3" charset="-128"/>
          <a:ea typeface="Hiragino Kaku Gothic ProN W3" charset="-128"/>
          <a:cs typeface="Hiragino Kaku Gothic ProN W3"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Hiragino Kaku Gothic ProN W3" charset="-128"/>
          <a:ea typeface="Hiragino Kaku Gothic ProN W3" charset="-128"/>
          <a:cs typeface="Hiragino Kaku Gothic ProN W3"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5.tiff"/><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5.tiff"/><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png"/><Relationship Id="rId5"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442"/>
        </a:solidFill>
        <a:effectLst/>
      </p:bgPr>
    </p:bg>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b="27387"/>
          <a:stretch/>
        </p:blipFill>
        <p:spPr>
          <a:xfrm>
            <a:off x="701519" y="2383196"/>
            <a:ext cx="1956649" cy="1976299"/>
          </a:xfrm>
          <a:prstGeom prst="rect">
            <a:avLst/>
          </a:prstGeom>
        </p:spPr>
      </p:pic>
      <p:pic>
        <p:nvPicPr>
          <p:cNvPr id="12" name="図 11"/>
          <p:cNvPicPr>
            <a:picLocks noChangeAspect="1"/>
          </p:cNvPicPr>
          <p:nvPr/>
        </p:nvPicPr>
        <p:blipFill rotWithShape="1">
          <a:blip r:embed="rId4">
            <a:extLst>
              <a:ext uri="{28A0092B-C50C-407E-A947-70E740481C1C}">
                <a14:useLocalDpi xmlns:a14="http://schemas.microsoft.com/office/drawing/2010/main" val="0"/>
              </a:ext>
            </a:extLst>
          </a:blip>
          <a:srcRect t="5239" r="31034" b="19317"/>
          <a:stretch/>
        </p:blipFill>
        <p:spPr>
          <a:xfrm>
            <a:off x="2333296" y="84082"/>
            <a:ext cx="4477406" cy="1513490"/>
          </a:xfrm>
          <a:prstGeom prst="rect">
            <a:avLst/>
          </a:prstGeom>
        </p:spPr>
      </p:pic>
      <p:sp>
        <p:nvSpPr>
          <p:cNvPr id="17" name="タイトル 1"/>
          <p:cNvSpPr>
            <a:spLocks noGrp="1"/>
          </p:cNvSpPr>
          <p:nvPr/>
        </p:nvSpPr>
        <p:spPr>
          <a:xfrm>
            <a:off x="3072307" y="3288905"/>
            <a:ext cx="5559703" cy="10705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3600" b="1" i="0" kern="1200">
                <a:solidFill>
                  <a:srgbClr val="23982D"/>
                </a:solidFill>
                <a:latin typeface="Hiragino Kaku Gothic ProN W6" charset="-128"/>
                <a:ea typeface="Hiragino Kaku Gothic ProN W6" charset="-128"/>
                <a:cs typeface="Hiragino Kaku Gothic ProN W6" charset="-128"/>
              </a:defRPr>
            </a:lvl1pPr>
          </a:lstStyle>
          <a:p>
            <a:pPr algn="ctr"/>
            <a:r>
              <a:rPr kumimoji="1" lang="en-US" altLang="ja-JP" sz="5400" b="0" dirty="0" smtClean="0">
                <a:solidFill>
                  <a:srgbClr val="1CA939"/>
                </a:solidFill>
                <a:latin typeface="Keifont" charset="-128"/>
                <a:ea typeface="Keifont" charset="-128"/>
                <a:cs typeface="Keifont" charset="-128"/>
              </a:rPr>
              <a:t>4919 for </a:t>
            </a:r>
            <a:r>
              <a:rPr kumimoji="1" lang="en-US" altLang="ja-JP" sz="5400" b="0" dirty="0" err="1" smtClean="0">
                <a:solidFill>
                  <a:srgbClr val="1CA939"/>
                </a:solidFill>
                <a:latin typeface="Keifont" charset="-128"/>
                <a:ea typeface="Keifont" charset="-128"/>
                <a:cs typeface="Keifont" charset="-128"/>
              </a:rPr>
              <a:t>Ikoma</a:t>
            </a:r>
            <a:endParaRPr kumimoji="1" lang="ja-JP" altLang="en-US" sz="5400" b="0" dirty="0">
              <a:solidFill>
                <a:srgbClr val="1CA939"/>
              </a:solidFill>
              <a:latin typeface="Keifont" charset="-128"/>
              <a:ea typeface="Keifont" charset="-128"/>
              <a:cs typeface="Keifont" charset="-128"/>
            </a:endParaRPr>
          </a:p>
        </p:txBody>
      </p:sp>
      <p:sp>
        <p:nvSpPr>
          <p:cNvPr id="18" name="タイトル 1"/>
          <p:cNvSpPr txBox="1">
            <a:spLocks/>
          </p:cNvSpPr>
          <p:nvPr/>
        </p:nvSpPr>
        <p:spPr>
          <a:xfrm>
            <a:off x="3072309" y="2613707"/>
            <a:ext cx="5559701" cy="496730"/>
          </a:xfrm>
          <a:prstGeom prst="rect">
            <a:avLst/>
          </a:prstGeom>
        </p:spPr>
        <p:txBody>
          <a:bodyPr vert="horz" lIns="91440" tIns="45720" rIns="91440" bIns="4572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000" dirty="0" smtClean="0">
                <a:solidFill>
                  <a:schemeClr val="tx1">
                    <a:lumMod val="50000"/>
                    <a:lumOff val="50000"/>
                  </a:schemeClr>
                </a:solidFill>
                <a:latin typeface="Hiragino Kaku Gothic ProN W3" charset="-128"/>
                <a:ea typeface="Hiragino Kaku Gothic ProN W3" charset="-128"/>
                <a:cs typeface="Hiragino Kaku Gothic ProN W3" charset="-128"/>
              </a:rPr>
              <a:t>給食のアレルゲン管理と子供の食育</a:t>
            </a:r>
            <a:r>
              <a:rPr lang="ja-JP" altLang="en-US" sz="2000" dirty="0" smtClean="0">
                <a:solidFill>
                  <a:schemeClr val="tx1">
                    <a:lumMod val="50000"/>
                    <a:lumOff val="50000"/>
                  </a:schemeClr>
                </a:solidFill>
                <a:latin typeface="Hiragino Kaku Gothic ProN W3" charset="-128"/>
                <a:ea typeface="Hiragino Kaku Gothic ProN W3" charset="-128"/>
                <a:cs typeface="Hiragino Kaku Gothic ProN W3" charset="-128"/>
              </a:rPr>
              <a:t>をサポート</a:t>
            </a:r>
            <a:endParaRPr lang="ja-JP" altLang="en-US" sz="2000" dirty="0">
              <a:solidFill>
                <a:schemeClr val="tx1">
                  <a:lumMod val="50000"/>
                  <a:lumOff val="50000"/>
                </a:schemeClr>
              </a:solidFill>
              <a:latin typeface="Hiragino Kaku Gothic ProN W3" charset="-128"/>
              <a:ea typeface="Hiragino Kaku Gothic ProN W3" charset="-128"/>
              <a:cs typeface="Hiragino Kaku Gothic ProN W3" charset="-128"/>
            </a:endParaRPr>
          </a:p>
        </p:txBody>
      </p:sp>
      <p:sp>
        <p:nvSpPr>
          <p:cNvPr id="19" name="タイトル 1"/>
          <p:cNvSpPr txBox="1">
            <a:spLocks/>
          </p:cNvSpPr>
          <p:nvPr/>
        </p:nvSpPr>
        <p:spPr>
          <a:xfrm>
            <a:off x="2958235" y="5619583"/>
            <a:ext cx="3227527" cy="496730"/>
          </a:xfrm>
          <a:prstGeom prst="rect">
            <a:avLst/>
          </a:prstGeom>
        </p:spPr>
        <p:txBody>
          <a:bodyPr vert="horz" lIns="91440" tIns="45720" rIns="91440" bIns="4572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3200" dirty="0" smtClean="0">
                <a:solidFill>
                  <a:schemeClr val="tx1">
                    <a:lumMod val="65000"/>
                    <a:lumOff val="35000"/>
                  </a:schemeClr>
                </a:solidFill>
                <a:latin typeface="Keifont" charset="-128"/>
                <a:ea typeface="Keifont" charset="-128"/>
                <a:cs typeface="Keifont" charset="-128"/>
              </a:rPr>
              <a:t>河中</a:t>
            </a:r>
            <a:r>
              <a:rPr lang="en-US" altLang="ja-JP" sz="3200" dirty="0" smtClean="0">
                <a:solidFill>
                  <a:schemeClr val="tx1">
                    <a:lumMod val="65000"/>
                    <a:lumOff val="35000"/>
                  </a:schemeClr>
                </a:solidFill>
                <a:latin typeface="Keifont" charset="-128"/>
                <a:ea typeface="Keifont" charset="-128"/>
                <a:cs typeface="Keifont" charset="-128"/>
              </a:rPr>
              <a:t> </a:t>
            </a:r>
            <a:r>
              <a:rPr lang="ja-JP" altLang="en-US" sz="3200" dirty="0" smtClean="0">
                <a:solidFill>
                  <a:schemeClr val="tx1">
                    <a:lumMod val="65000"/>
                    <a:lumOff val="35000"/>
                  </a:schemeClr>
                </a:solidFill>
                <a:latin typeface="Keifont" charset="-128"/>
                <a:ea typeface="Keifont" charset="-128"/>
                <a:cs typeface="Keifont" charset="-128"/>
              </a:rPr>
              <a:t>祥吾</a:t>
            </a:r>
            <a:endParaRPr lang="ja-JP" altLang="en-US" sz="3200" dirty="0">
              <a:solidFill>
                <a:schemeClr val="tx1">
                  <a:lumMod val="65000"/>
                  <a:lumOff val="35000"/>
                </a:schemeClr>
              </a:solidFill>
              <a:latin typeface="Keifont" charset="-128"/>
              <a:ea typeface="Keifont" charset="-128"/>
              <a:cs typeface="Keifont" charset="-128"/>
            </a:endParaRPr>
          </a:p>
        </p:txBody>
      </p:sp>
    </p:spTree>
    <p:extLst>
      <p:ext uri="{BB962C8B-B14F-4D97-AF65-F5344CB8AC3E}">
        <p14:creationId xmlns:p14="http://schemas.microsoft.com/office/powerpoint/2010/main" val="845996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アレルギー事故を防ぐためには</a:t>
            </a:r>
            <a:endParaRPr kumimoji="1" lang="ja-JP" altLang="en-US" dirty="0"/>
          </a:p>
        </p:txBody>
      </p:sp>
      <p:sp>
        <p:nvSpPr>
          <p:cNvPr id="12" name="上下矢印 11"/>
          <p:cNvSpPr/>
          <p:nvPr/>
        </p:nvSpPr>
        <p:spPr>
          <a:xfrm rot="2639504">
            <a:off x="2757529" y="2916563"/>
            <a:ext cx="221584" cy="1005429"/>
          </a:xfrm>
          <a:prstGeom prst="upDownArrow">
            <a:avLst>
              <a:gd name="adj1" fmla="val 41045"/>
              <a:gd name="adj2" fmla="val 54237"/>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2400"/>
          </a:p>
        </p:txBody>
      </p:sp>
      <p:sp>
        <p:nvSpPr>
          <p:cNvPr id="14" name="上下矢印 13"/>
          <p:cNvSpPr/>
          <p:nvPr/>
        </p:nvSpPr>
        <p:spPr>
          <a:xfrm rot="5400000">
            <a:off x="4330196" y="4388706"/>
            <a:ext cx="221584" cy="1770701"/>
          </a:xfrm>
          <a:prstGeom prst="upDownArrow">
            <a:avLst>
              <a:gd name="adj1" fmla="val 41045"/>
              <a:gd name="adj2" fmla="val 54237"/>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2400"/>
          </a:p>
        </p:txBody>
      </p:sp>
      <p:sp>
        <p:nvSpPr>
          <p:cNvPr id="15" name="上下矢印 14"/>
          <p:cNvSpPr/>
          <p:nvPr/>
        </p:nvSpPr>
        <p:spPr>
          <a:xfrm rot="18960496" flipH="1">
            <a:off x="6075035" y="2916564"/>
            <a:ext cx="221584" cy="1005429"/>
          </a:xfrm>
          <a:prstGeom prst="upDownArrow">
            <a:avLst>
              <a:gd name="adj1" fmla="val 41045"/>
              <a:gd name="adj2" fmla="val 54237"/>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2400"/>
          </a:p>
        </p:txBody>
      </p:sp>
      <p:grpSp>
        <p:nvGrpSpPr>
          <p:cNvPr id="28" name="図形グループ 27"/>
          <p:cNvGrpSpPr/>
          <p:nvPr/>
        </p:nvGrpSpPr>
        <p:grpSpPr>
          <a:xfrm>
            <a:off x="6185824" y="4263521"/>
            <a:ext cx="2274215" cy="1885373"/>
            <a:chOff x="6185824" y="4263521"/>
            <a:chExt cx="2274215" cy="1885373"/>
          </a:xfrm>
        </p:grpSpPr>
        <p:grpSp>
          <p:nvGrpSpPr>
            <p:cNvPr id="11" name="図形グループ 10"/>
            <p:cNvGrpSpPr/>
            <p:nvPr/>
          </p:nvGrpSpPr>
          <p:grpSpPr>
            <a:xfrm>
              <a:off x="6185824" y="4263521"/>
              <a:ext cx="2274215" cy="1432656"/>
              <a:chOff x="7098383" y="5224020"/>
              <a:chExt cx="1912212" cy="1204610"/>
            </a:xfrm>
          </p:grpSpPr>
          <p:pic>
            <p:nvPicPr>
              <p:cNvPr id="10" name="図 9"/>
              <p:cNvPicPr>
                <a:picLocks noChangeAspect="1"/>
              </p:cNvPicPr>
              <p:nvPr/>
            </p:nvPicPr>
            <p:blipFill>
              <a:blip r:embed="rId3"/>
              <a:stretch>
                <a:fillRect/>
              </a:stretch>
            </p:blipFill>
            <p:spPr>
              <a:xfrm>
                <a:off x="7098383" y="5224020"/>
                <a:ext cx="1912212" cy="1204610"/>
              </a:xfrm>
              <a:prstGeom prst="rect">
                <a:avLst/>
              </a:prstGeom>
            </p:spPr>
          </p:pic>
          <p:pic>
            <p:nvPicPr>
              <p:cNvPr id="9" name="図 8"/>
              <p:cNvPicPr>
                <a:picLocks noChangeAspect="1"/>
              </p:cNvPicPr>
              <p:nvPr/>
            </p:nvPicPr>
            <p:blipFill>
              <a:blip r:embed="rId4"/>
              <a:stretch>
                <a:fillRect/>
              </a:stretch>
            </p:blipFill>
            <p:spPr>
              <a:xfrm>
                <a:off x="8012783" y="5432619"/>
                <a:ext cx="725303" cy="988488"/>
              </a:xfrm>
              <a:prstGeom prst="rect">
                <a:avLst/>
              </a:prstGeom>
            </p:spPr>
          </p:pic>
        </p:grpSp>
        <p:sp>
          <p:nvSpPr>
            <p:cNvPr id="17" name="テキスト ボックス 16"/>
            <p:cNvSpPr txBox="1"/>
            <p:nvPr/>
          </p:nvSpPr>
          <p:spPr>
            <a:xfrm>
              <a:off x="6760535" y="5687230"/>
              <a:ext cx="1124792" cy="461664"/>
            </a:xfrm>
            <a:prstGeom prst="rect">
              <a:avLst/>
            </a:prstGeom>
            <a:noFill/>
          </p:spPr>
          <p:txBody>
            <a:bodyPr wrap="square" rtlCol="0">
              <a:spAutoFit/>
            </a:bodyPr>
            <a:lstStyle/>
            <a:p>
              <a:pPr algn="ctr"/>
              <a:r>
                <a:rPr lang="ja-JP" altLang="en-US" sz="2400" dirty="0" smtClean="0"/>
                <a:t>学校</a:t>
              </a:r>
              <a:endParaRPr kumimoji="1" lang="ja-JP" altLang="en-US" sz="2400" dirty="0"/>
            </a:p>
          </p:txBody>
        </p:sp>
      </p:grpSp>
      <p:grpSp>
        <p:nvGrpSpPr>
          <p:cNvPr id="27" name="図形グループ 26"/>
          <p:cNvGrpSpPr/>
          <p:nvPr/>
        </p:nvGrpSpPr>
        <p:grpSpPr>
          <a:xfrm>
            <a:off x="3555638" y="1558406"/>
            <a:ext cx="1770701" cy="1959459"/>
            <a:chOff x="3555638" y="1558406"/>
            <a:chExt cx="1770701" cy="1959459"/>
          </a:xfrm>
        </p:grpSpPr>
        <p:pic>
          <p:nvPicPr>
            <p:cNvPr id="6" name="図 5"/>
            <p:cNvPicPr>
              <a:picLocks noChangeAspect="1"/>
            </p:cNvPicPr>
            <p:nvPr/>
          </p:nvPicPr>
          <p:blipFill>
            <a:blip r:embed="rId5"/>
            <a:stretch>
              <a:fillRect/>
            </a:stretch>
          </p:blipFill>
          <p:spPr>
            <a:xfrm>
              <a:off x="3555638" y="1886606"/>
              <a:ext cx="1770701" cy="1631259"/>
            </a:xfrm>
            <a:prstGeom prst="rect">
              <a:avLst/>
            </a:prstGeom>
          </p:spPr>
        </p:pic>
        <p:sp>
          <p:nvSpPr>
            <p:cNvPr id="18" name="テキスト ボックス 17"/>
            <p:cNvSpPr txBox="1"/>
            <p:nvPr/>
          </p:nvSpPr>
          <p:spPr>
            <a:xfrm>
              <a:off x="3830489" y="1558406"/>
              <a:ext cx="1124792" cy="461664"/>
            </a:xfrm>
            <a:prstGeom prst="rect">
              <a:avLst/>
            </a:prstGeom>
            <a:noFill/>
          </p:spPr>
          <p:txBody>
            <a:bodyPr wrap="square" rtlCol="0">
              <a:spAutoFit/>
            </a:bodyPr>
            <a:lstStyle/>
            <a:p>
              <a:pPr algn="ctr"/>
              <a:r>
                <a:rPr lang="ja-JP" altLang="en-US" sz="2400" dirty="0" smtClean="0"/>
                <a:t>児童</a:t>
              </a:r>
              <a:endParaRPr kumimoji="1" lang="ja-JP" altLang="en-US" sz="2400" dirty="0"/>
            </a:p>
          </p:txBody>
        </p:sp>
      </p:grpSp>
      <p:grpSp>
        <p:nvGrpSpPr>
          <p:cNvPr id="26" name="図形グループ 25"/>
          <p:cNvGrpSpPr/>
          <p:nvPr/>
        </p:nvGrpSpPr>
        <p:grpSpPr>
          <a:xfrm>
            <a:off x="690310" y="4022840"/>
            <a:ext cx="2005845" cy="2126054"/>
            <a:chOff x="690310" y="4022840"/>
            <a:chExt cx="2005845" cy="2126054"/>
          </a:xfrm>
        </p:grpSpPr>
        <p:pic>
          <p:nvPicPr>
            <p:cNvPr id="8" name="図 7"/>
            <p:cNvPicPr>
              <a:picLocks noChangeAspect="1"/>
            </p:cNvPicPr>
            <p:nvPr/>
          </p:nvPicPr>
          <p:blipFill>
            <a:blip r:embed="rId6"/>
            <a:stretch>
              <a:fillRect/>
            </a:stretch>
          </p:blipFill>
          <p:spPr>
            <a:xfrm>
              <a:off x="690310" y="4022840"/>
              <a:ext cx="2005845" cy="1692431"/>
            </a:xfrm>
            <a:prstGeom prst="rect">
              <a:avLst/>
            </a:prstGeom>
          </p:spPr>
        </p:pic>
        <p:sp>
          <p:nvSpPr>
            <p:cNvPr id="19" name="テキスト ボックス 18"/>
            <p:cNvSpPr txBox="1"/>
            <p:nvPr/>
          </p:nvSpPr>
          <p:spPr>
            <a:xfrm>
              <a:off x="1130836" y="5687230"/>
              <a:ext cx="1124792" cy="461664"/>
            </a:xfrm>
            <a:prstGeom prst="rect">
              <a:avLst/>
            </a:prstGeom>
            <a:noFill/>
          </p:spPr>
          <p:txBody>
            <a:bodyPr wrap="square" rtlCol="0">
              <a:spAutoFit/>
            </a:bodyPr>
            <a:lstStyle/>
            <a:p>
              <a:pPr algn="ctr"/>
              <a:r>
                <a:rPr kumimoji="1" lang="ja-JP" altLang="en-US" sz="2400" dirty="0" smtClean="0"/>
                <a:t>家族</a:t>
              </a:r>
              <a:endParaRPr kumimoji="1" lang="ja-JP" altLang="en-US" sz="2400" dirty="0"/>
            </a:p>
          </p:txBody>
        </p:sp>
      </p:grpSp>
      <p:grpSp>
        <p:nvGrpSpPr>
          <p:cNvPr id="25" name="図形グループ 24"/>
          <p:cNvGrpSpPr/>
          <p:nvPr/>
        </p:nvGrpSpPr>
        <p:grpSpPr>
          <a:xfrm>
            <a:off x="3759379" y="3517865"/>
            <a:ext cx="1522112" cy="1522111"/>
            <a:chOff x="3759379" y="3517865"/>
            <a:chExt cx="1522112" cy="1522111"/>
          </a:xfrm>
        </p:grpSpPr>
        <p:pic>
          <p:nvPicPr>
            <p:cNvPr id="20" name="図 19"/>
            <p:cNvPicPr>
              <a:picLocks noChangeAspect="1"/>
            </p:cNvPicPr>
            <p:nvPr/>
          </p:nvPicPr>
          <p:blipFill>
            <a:blip r:embed="rId7"/>
            <a:stretch>
              <a:fillRect/>
            </a:stretch>
          </p:blipFill>
          <p:spPr>
            <a:xfrm>
              <a:off x="3759379" y="3517865"/>
              <a:ext cx="1522112" cy="1522111"/>
            </a:xfrm>
            <a:prstGeom prst="rect">
              <a:avLst/>
            </a:prstGeom>
          </p:spPr>
        </p:pic>
        <p:grpSp>
          <p:nvGrpSpPr>
            <p:cNvPr id="23" name="図形グループ 22"/>
            <p:cNvGrpSpPr/>
            <p:nvPr/>
          </p:nvGrpSpPr>
          <p:grpSpPr>
            <a:xfrm>
              <a:off x="3954883" y="4102636"/>
              <a:ext cx="1127949" cy="523221"/>
              <a:chOff x="4140090" y="4725336"/>
              <a:chExt cx="948405" cy="439936"/>
            </a:xfrm>
          </p:grpSpPr>
          <p:sp>
            <p:nvSpPr>
              <p:cNvPr id="21" name="テキスト ボックス 20"/>
              <p:cNvSpPr txBox="1"/>
              <p:nvPr/>
            </p:nvSpPr>
            <p:spPr>
              <a:xfrm>
                <a:off x="4142744" y="4725336"/>
                <a:ext cx="945751" cy="439936"/>
              </a:xfrm>
              <a:prstGeom prst="rect">
                <a:avLst/>
              </a:prstGeom>
              <a:noFill/>
            </p:spPr>
            <p:txBody>
              <a:bodyPr wrap="square" rtlCol="0">
                <a:spAutoFit/>
              </a:bodyPr>
              <a:lstStyle/>
              <a:p>
                <a:pPr algn="ctr"/>
                <a:r>
                  <a:rPr kumimoji="1" lang="ja-JP" altLang="en-US" sz="2800" b="1" dirty="0" smtClean="0">
                    <a:ln w="76200">
                      <a:solidFill>
                        <a:srgbClr val="FAFAFA"/>
                      </a:solidFill>
                    </a:ln>
                    <a:solidFill>
                      <a:schemeClr val="bg1"/>
                    </a:solidFill>
                    <a:latin typeface="Hiragino Kaku Gothic ProN W6" charset="-128"/>
                    <a:ea typeface="Hiragino Kaku Gothic ProN W6" charset="-128"/>
                    <a:cs typeface="Hiragino Kaku Gothic ProN W6" charset="-128"/>
                  </a:rPr>
                  <a:t>協力</a:t>
                </a:r>
                <a:endParaRPr kumimoji="1" lang="ja-JP" altLang="en-US" sz="2800" b="1" dirty="0">
                  <a:ln w="76200">
                    <a:solidFill>
                      <a:srgbClr val="FAFAFA"/>
                    </a:solidFill>
                  </a:ln>
                  <a:solidFill>
                    <a:schemeClr val="bg1"/>
                  </a:solidFill>
                  <a:latin typeface="Hiragino Kaku Gothic ProN W6" charset="-128"/>
                  <a:ea typeface="Hiragino Kaku Gothic ProN W6" charset="-128"/>
                  <a:cs typeface="Hiragino Kaku Gothic ProN W6" charset="-128"/>
                </a:endParaRPr>
              </a:p>
            </p:txBody>
          </p:sp>
          <p:sp>
            <p:nvSpPr>
              <p:cNvPr id="22" name="テキスト ボックス 21"/>
              <p:cNvSpPr txBox="1"/>
              <p:nvPr/>
            </p:nvSpPr>
            <p:spPr>
              <a:xfrm>
                <a:off x="4140090" y="4725337"/>
                <a:ext cx="945751" cy="439935"/>
              </a:xfrm>
              <a:prstGeom prst="rect">
                <a:avLst/>
              </a:prstGeom>
              <a:noFill/>
            </p:spPr>
            <p:txBody>
              <a:bodyPr wrap="square" rtlCol="0">
                <a:spAutoFit/>
              </a:bodyPr>
              <a:lstStyle/>
              <a:p>
                <a:pPr algn="ctr"/>
                <a:r>
                  <a:rPr kumimoji="1" lang="ja-JP" altLang="en-US" sz="2800" b="1" dirty="0" smtClean="0">
                    <a:ln w="6350">
                      <a:solidFill>
                        <a:schemeClr val="accent6"/>
                      </a:solidFill>
                    </a:ln>
                    <a:solidFill>
                      <a:schemeClr val="accent6"/>
                    </a:solidFill>
                    <a:latin typeface="Hiragino Kaku Gothic ProN W6" charset="-128"/>
                    <a:ea typeface="Hiragino Kaku Gothic ProN W6" charset="-128"/>
                    <a:cs typeface="Hiragino Kaku Gothic ProN W6" charset="-128"/>
                  </a:rPr>
                  <a:t>協力</a:t>
                </a:r>
                <a:endParaRPr kumimoji="1" lang="ja-JP" altLang="en-US" sz="2800" b="1" dirty="0">
                  <a:ln w="6350">
                    <a:solidFill>
                      <a:schemeClr val="accent6"/>
                    </a:solidFill>
                  </a:ln>
                  <a:solidFill>
                    <a:schemeClr val="accent6"/>
                  </a:solidFill>
                  <a:latin typeface="Hiragino Kaku Gothic ProN W6" charset="-128"/>
                  <a:ea typeface="Hiragino Kaku Gothic ProN W6" charset="-128"/>
                  <a:cs typeface="Hiragino Kaku Gothic ProN W6" charset="-128"/>
                </a:endParaRPr>
              </a:p>
            </p:txBody>
          </p:sp>
        </p:grpSp>
      </p:grpSp>
    </p:spTree>
    <p:extLst>
      <p:ext uri="{BB962C8B-B14F-4D97-AF65-F5344CB8AC3E}">
        <p14:creationId xmlns:p14="http://schemas.microsoft.com/office/powerpoint/2010/main" val="20149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32"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circle(out)">
                                      <p:cBhvr>
                                        <p:cTn id="15" dur="500"/>
                                        <p:tgtEl>
                                          <p:spTgt spid="12"/>
                                        </p:tgtEl>
                                      </p:cBhvr>
                                    </p:animEffect>
                                  </p:childTnLst>
                                </p:cTn>
                              </p:par>
                              <p:par>
                                <p:cTn id="16" presetID="6" presetClass="entr" presetSubtype="32"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circle(out)">
                                      <p:cBhvr>
                                        <p:cTn id="18" dur="500"/>
                                        <p:tgtEl>
                                          <p:spTgt spid="14"/>
                                        </p:tgtEl>
                                      </p:cBhvr>
                                    </p:animEffect>
                                  </p:childTnLst>
                                </p:cTn>
                              </p:par>
                              <p:par>
                                <p:cTn id="19" presetID="6" presetClass="entr" presetSubtype="32"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circle(out)">
                                      <p:cBhvr>
                                        <p:cTn id="21" dur="500"/>
                                        <p:tgtEl>
                                          <p:spTgt spid="15"/>
                                        </p:tgtEl>
                                      </p:cBhvr>
                                    </p:animEffect>
                                  </p:childTnLst>
                                </p:cTn>
                              </p:par>
                            </p:childTnLst>
                          </p:cTn>
                        </p:par>
                        <p:par>
                          <p:cTn id="22" fill="hold">
                            <p:stCondLst>
                              <p:cond delay="500"/>
                            </p:stCondLst>
                            <p:childTnLst>
                              <p:par>
                                <p:cTn id="23" presetID="6" presetClass="entr" presetSubtype="32"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circle(out)">
                                      <p:cBhvr>
                                        <p:cTn id="25"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8581" y="2942633"/>
            <a:ext cx="5559703" cy="1070590"/>
          </a:xfrm>
        </p:spPr>
        <p:txBody>
          <a:bodyPr/>
          <a:lstStyle/>
          <a:p>
            <a:pPr algn="ctr"/>
            <a:r>
              <a:rPr kumimoji="1" lang="en-US" altLang="ja-JP" sz="5400" b="0" dirty="0" smtClean="0">
                <a:solidFill>
                  <a:srgbClr val="1CA939"/>
                </a:solidFill>
                <a:latin typeface="Keifont" charset="-128"/>
                <a:ea typeface="Keifont" charset="-128"/>
                <a:cs typeface="Keifont" charset="-128"/>
              </a:rPr>
              <a:t>4919 for </a:t>
            </a:r>
            <a:r>
              <a:rPr kumimoji="1" lang="en-US" altLang="ja-JP" sz="5400" b="0" dirty="0" err="1" smtClean="0">
                <a:solidFill>
                  <a:srgbClr val="1CA939"/>
                </a:solidFill>
                <a:latin typeface="Keifont" charset="-128"/>
                <a:ea typeface="Keifont" charset="-128"/>
                <a:cs typeface="Keifont" charset="-128"/>
              </a:rPr>
              <a:t>Ikoma</a:t>
            </a:r>
            <a:endParaRPr kumimoji="1" lang="ja-JP" altLang="en-US" sz="5400" b="0" dirty="0">
              <a:solidFill>
                <a:srgbClr val="1CA939"/>
              </a:solidFill>
              <a:latin typeface="Keifont" charset="-128"/>
              <a:ea typeface="Keifont" charset="-128"/>
              <a:cs typeface="Keifont" charset="-128"/>
            </a:endParaRPr>
          </a:p>
        </p:txBody>
      </p:sp>
      <p:pic>
        <p:nvPicPr>
          <p:cNvPr id="5" name="コンテンツ プレースホルダー 4"/>
          <p:cNvPicPr>
            <a:picLocks noGrp="1" noChangeAspect="1"/>
          </p:cNvPicPr>
          <p:nvPr>
            <p:ph idx="1"/>
          </p:nvPr>
        </p:nvPicPr>
        <p:blipFill rotWithShape="1">
          <a:blip r:embed="rId3">
            <a:extLst>
              <a:ext uri="{28A0092B-C50C-407E-A947-70E740481C1C}">
                <a14:useLocalDpi xmlns:a14="http://schemas.microsoft.com/office/drawing/2010/main" val="0"/>
              </a:ext>
            </a:extLst>
          </a:blip>
          <a:srcRect l="28140" t="22955" r="31746" b="12594"/>
          <a:stretch/>
        </p:blipFill>
        <p:spPr>
          <a:xfrm>
            <a:off x="5502728" y="1077169"/>
            <a:ext cx="3548507" cy="5701318"/>
          </a:xfrm>
        </p:spPr>
      </p:pic>
      <p:sp>
        <p:nvSpPr>
          <p:cNvPr id="7" name="タイトル 1"/>
          <p:cNvSpPr txBox="1">
            <a:spLocks/>
          </p:cNvSpPr>
          <p:nvPr/>
        </p:nvSpPr>
        <p:spPr>
          <a:xfrm>
            <a:off x="318583" y="2267435"/>
            <a:ext cx="5559701" cy="4967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3600" b="1" i="0" kern="1200">
                <a:solidFill>
                  <a:srgbClr val="23982D"/>
                </a:solidFill>
                <a:latin typeface="Hiragino Kaku Gothic ProN W6" charset="-128"/>
                <a:ea typeface="Hiragino Kaku Gothic ProN W6" charset="-128"/>
                <a:cs typeface="Hiragino Kaku Gothic ProN W6" charset="-128"/>
              </a:defRPr>
            </a:lvl1pPr>
          </a:lstStyle>
          <a:p>
            <a:r>
              <a:rPr lang="ja-JP" altLang="en-US" sz="2000">
                <a:solidFill>
                  <a:schemeClr val="tx1">
                    <a:lumMod val="50000"/>
                    <a:lumOff val="50000"/>
                  </a:schemeClr>
                </a:solidFill>
                <a:latin typeface="Hiragino Kaku Gothic ProN W3" charset="-128"/>
                <a:ea typeface="Hiragino Kaku Gothic ProN W3" charset="-128"/>
                <a:cs typeface="Hiragino Kaku Gothic ProN W3" charset="-128"/>
              </a:rPr>
              <a:t>給食のアレルゲン管理と子供の食育をサポート</a:t>
            </a:r>
            <a:endParaRPr lang="ja-JP" altLang="en-US" sz="2000" dirty="0">
              <a:solidFill>
                <a:schemeClr val="tx1">
                  <a:lumMod val="50000"/>
                  <a:lumOff val="50000"/>
                </a:schemeClr>
              </a:solidFill>
              <a:latin typeface="Hiragino Kaku Gothic ProN W3" charset="-128"/>
              <a:ea typeface="Hiragino Kaku Gothic ProN W3" charset="-128"/>
              <a:cs typeface="Hiragino Kaku Gothic ProN W3" charset="-128"/>
            </a:endParaRPr>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593" y="5533529"/>
            <a:ext cx="1207174" cy="358313"/>
          </a:xfrm>
          <a:prstGeom prst="rect">
            <a:avLst/>
          </a:prstGeom>
        </p:spPr>
      </p:pic>
      <p:sp>
        <p:nvSpPr>
          <p:cNvPr id="9" name="コンテンツ プレースホルダー 2"/>
          <p:cNvSpPr txBox="1">
            <a:spLocks/>
          </p:cNvSpPr>
          <p:nvPr/>
        </p:nvSpPr>
        <p:spPr>
          <a:xfrm>
            <a:off x="318581" y="5557100"/>
            <a:ext cx="1686012" cy="32121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Hiragino Sans W3" charset="-128"/>
                <a:ea typeface="Hiragino Sans W3" charset="-128"/>
                <a:cs typeface="Hiragino Sans W3"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Hiragino Sans W3" charset="-128"/>
                <a:ea typeface="Hiragino Sans W3" charset="-128"/>
                <a:cs typeface="Hiragino Sans W3"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Hiragino Sans W3" charset="-128"/>
                <a:ea typeface="Hiragino Sans W3" charset="-128"/>
                <a:cs typeface="Hiragino Sans W3"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Hiragino Sans W3" charset="-128"/>
                <a:ea typeface="Hiragino Sans W3" charset="-128"/>
                <a:cs typeface="Hiragino Sans W3"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Hiragino Sans W3" charset="-128"/>
                <a:ea typeface="Hiragino Sans W3" charset="-128"/>
                <a:cs typeface="Hiragino Sans W3"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smtClean="0"/>
              <a:t>App Store</a:t>
            </a:r>
            <a:endParaRPr lang="ja-JP" altLang="en-US" dirty="0"/>
          </a:p>
        </p:txBody>
      </p:sp>
      <p:sp>
        <p:nvSpPr>
          <p:cNvPr id="10" name="正方形/長方形 9"/>
          <p:cNvSpPr/>
          <p:nvPr/>
        </p:nvSpPr>
        <p:spPr>
          <a:xfrm>
            <a:off x="318581" y="6071697"/>
            <a:ext cx="2883198" cy="399933"/>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67117" y="6088653"/>
            <a:ext cx="1813317" cy="369332"/>
          </a:xfrm>
          <a:prstGeom prst="rect">
            <a:avLst/>
          </a:prstGeom>
        </p:spPr>
        <p:txBody>
          <a:bodyPr wrap="none">
            <a:spAutoFit/>
          </a:bodyPr>
          <a:lstStyle/>
          <a:p>
            <a:r>
              <a:rPr lang="en-US" altLang="ja-JP" dirty="0" smtClean="0">
                <a:latin typeface="Hiragino Sans W3" charset="-128"/>
                <a:ea typeface="Hiragino Sans W3" charset="-128"/>
                <a:cs typeface="Hiragino Sans W3" charset="-128"/>
              </a:rPr>
              <a:t>4919forikoma</a:t>
            </a:r>
            <a:endParaRPr lang="ja-JP" altLang="en-US" dirty="0">
              <a:latin typeface="Hiragino Sans W3" charset="-128"/>
              <a:ea typeface="Hiragino Sans W3" charset="-128"/>
              <a:cs typeface="Hiragino Sans W3" charset="-128"/>
            </a:endParaRPr>
          </a:p>
        </p:txBody>
      </p:sp>
      <p:sp>
        <p:nvSpPr>
          <p:cNvPr id="12" name="角丸四角形 11"/>
          <p:cNvSpPr/>
          <p:nvPr/>
        </p:nvSpPr>
        <p:spPr>
          <a:xfrm>
            <a:off x="2422879" y="6135020"/>
            <a:ext cx="727917" cy="281229"/>
          </a:xfrm>
          <a:prstGeom prst="roundRect">
            <a:avLst>
              <a:gd name="adj" fmla="val 9141"/>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514968" y="6125288"/>
            <a:ext cx="543739" cy="307777"/>
          </a:xfrm>
          <a:prstGeom prst="rect">
            <a:avLst/>
          </a:prstGeom>
        </p:spPr>
        <p:txBody>
          <a:bodyPr wrap="none">
            <a:spAutoFit/>
          </a:bodyPr>
          <a:lstStyle/>
          <a:p>
            <a:pPr algn="ctr"/>
            <a:r>
              <a:rPr lang="ja-JP" altLang="en-US" sz="1400" dirty="0" smtClean="0">
                <a:latin typeface="Hiragino Sans W3" charset="-128"/>
                <a:ea typeface="Hiragino Sans W3" charset="-128"/>
                <a:cs typeface="Hiragino Sans W3" charset="-128"/>
              </a:rPr>
              <a:t>検索</a:t>
            </a:r>
            <a:endParaRPr lang="ja-JP" altLang="en-US" sz="1400" dirty="0"/>
          </a:p>
        </p:txBody>
      </p:sp>
      <p:pic>
        <p:nvPicPr>
          <p:cNvPr id="15" name="図 14"/>
          <p:cNvPicPr>
            <a:picLocks noChangeAspect="1"/>
          </p:cNvPicPr>
          <p:nvPr/>
        </p:nvPicPr>
        <p:blipFill rotWithShape="1">
          <a:blip r:embed="rId5"/>
          <a:srcRect l="6286" t="7178" r="7911" b="4846"/>
          <a:stretch/>
        </p:blipFill>
        <p:spPr>
          <a:xfrm>
            <a:off x="3379419" y="5557100"/>
            <a:ext cx="926123" cy="949570"/>
          </a:xfrm>
          <a:prstGeom prst="rect">
            <a:avLst/>
          </a:prstGeom>
        </p:spPr>
      </p:pic>
    </p:spTree>
    <p:extLst>
      <p:ext uri="{BB962C8B-B14F-4D97-AF65-F5344CB8AC3E}">
        <p14:creationId xmlns:p14="http://schemas.microsoft.com/office/powerpoint/2010/main" val="209122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アプリの機能：今日の献立</a:t>
            </a:r>
            <a:endParaRPr kumimoji="1" lang="ja-JP" altLang="en-US" dirty="0"/>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71002" y="1025112"/>
            <a:ext cx="3420000" cy="5764046"/>
          </a:xfrm>
        </p:spPr>
      </p:pic>
      <p:cxnSp>
        <p:nvCxnSpPr>
          <p:cNvPr id="10" name="直線コネクタ 9"/>
          <p:cNvCxnSpPr/>
          <p:nvPr/>
        </p:nvCxnSpPr>
        <p:spPr>
          <a:xfrm>
            <a:off x="5591100" y="4096186"/>
            <a:ext cx="783662" cy="544452"/>
          </a:xfrm>
          <a:prstGeom prst="line">
            <a:avLst/>
          </a:prstGeom>
          <a:ln w="38100">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2679214" y="4096186"/>
            <a:ext cx="783662" cy="544452"/>
          </a:xfrm>
          <a:prstGeom prst="line">
            <a:avLst/>
          </a:prstGeom>
          <a:ln w="38100">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6299867" y="5421377"/>
            <a:ext cx="2539333" cy="437171"/>
          </a:xfrm>
          <a:prstGeom prst="rect">
            <a:avLst/>
          </a:prstGeom>
          <a:noFill/>
        </p:spPr>
        <p:txBody>
          <a:bodyPr wrap="square" rtlCol="0">
            <a:spAutoFit/>
          </a:bodyPr>
          <a:lstStyle/>
          <a:p>
            <a:pPr>
              <a:lnSpc>
                <a:spcPct val="150000"/>
              </a:lnSpc>
            </a:pPr>
            <a:r>
              <a:rPr lang="ja-JP" altLang="en-US" dirty="0" smtClean="0">
                <a:latin typeface="Hiragino Kaku Gothic ProN W3" charset="-128"/>
                <a:ea typeface="Hiragino Kaku Gothic ProN W3" charset="-128"/>
                <a:cs typeface="Hiragino Kaku Gothic ProN W3" charset="-128"/>
              </a:rPr>
              <a:t>献立をイラストで表示</a:t>
            </a:r>
            <a:endParaRPr kumimoji="1" lang="en-US" altLang="ja-JP" dirty="0" smtClean="0">
              <a:latin typeface="Hiragino Kaku Gothic ProN W3" charset="-128"/>
              <a:ea typeface="Hiragino Kaku Gothic ProN W3" charset="-128"/>
              <a:cs typeface="Hiragino Kaku Gothic ProN W3" charset="-128"/>
            </a:endParaRPr>
          </a:p>
        </p:txBody>
      </p:sp>
      <p:cxnSp>
        <p:nvCxnSpPr>
          <p:cNvPr id="13" name="直線コネクタ 12"/>
          <p:cNvCxnSpPr/>
          <p:nvPr/>
        </p:nvCxnSpPr>
        <p:spPr>
          <a:xfrm>
            <a:off x="6355707" y="4633658"/>
            <a:ext cx="1847953" cy="5885"/>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6348727" y="5912189"/>
            <a:ext cx="2411365" cy="1036"/>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5572045" y="5368773"/>
            <a:ext cx="783662" cy="544452"/>
          </a:xfrm>
          <a:prstGeom prst="line">
            <a:avLst/>
          </a:prstGeom>
          <a:ln w="38100">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1284051" y="4639543"/>
            <a:ext cx="1406689" cy="1095"/>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367569" y="4149826"/>
            <a:ext cx="2279293" cy="437171"/>
          </a:xfrm>
          <a:prstGeom prst="rect">
            <a:avLst/>
          </a:prstGeom>
          <a:noFill/>
        </p:spPr>
        <p:txBody>
          <a:bodyPr wrap="square" rtlCol="0">
            <a:spAutoFit/>
          </a:bodyPr>
          <a:lstStyle/>
          <a:p>
            <a:pPr>
              <a:lnSpc>
                <a:spcPct val="150000"/>
              </a:lnSpc>
            </a:pPr>
            <a:endParaRPr kumimoji="1" lang="en-US" altLang="ja-JP" dirty="0" smtClean="0">
              <a:latin typeface="Hiragino Kaku Gothic ProN W3" charset="-128"/>
              <a:ea typeface="Hiragino Kaku Gothic ProN W3" charset="-128"/>
              <a:cs typeface="Hiragino Kaku Gothic ProN W3" charset="-128"/>
            </a:endParaRPr>
          </a:p>
        </p:txBody>
      </p:sp>
      <p:sp>
        <p:nvSpPr>
          <p:cNvPr id="27" name="テキスト ボックス 26"/>
          <p:cNvSpPr txBox="1"/>
          <p:nvPr/>
        </p:nvSpPr>
        <p:spPr>
          <a:xfrm>
            <a:off x="6374762" y="4146337"/>
            <a:ext cx="2336469" cy="507831"/>
          </a:xfrm>
          <a:prstGeom prst="rect">
            <a:avLst/>
          </a:prstGeom>
          <a:noFill/>
        </p:spPr>
        <p:txBody>
          <a:bodyPr wrap="square" rtlCol="0">
            <a:spAutoFit/>
          </a:bodyPr>
          <a:lstStyle/>
          <a:p>
            <a:pPr>
              <a:lnSpc>
                <a:spcPct val="150000"/>
              </a:lnSpc>
            </a:pPr>
            <a:r>
              <a:rPr kumimoji="1" lang="ja-JP" altLang="en-US" smtClean="0">
                <a:latin typeface="Hiragino Kaku Gothic ProN W3" charset="-128"/>
                <a:ea typeface="Hiragino Kaku Gothic ProN W3" charset="-128"/>
                <a:cs typeface="Hiragino Kaku Gothic ProN W3" charset="-128"/>
              </a:rPr>
              <a:t>材料の食品群数</a:t>
            </a:r>
            <a:endParaRPr kumimoji="1" lang="en-US" altLang="ja-JP" dirty="0" smtClean="0">
              <a:latin typeface="Hiragino Kaku Gothic ProN W3" charset="-128"/>
              <a:ea typeface="Hiragino Kaku Gothic ProN W3" charset="-128"/>
              <a:cs typeface="Hiragino Kaku Gothic ProN W3" charset="-128"/>
            </a:endParaRPr>
          </a:p>
        </p:txBody>
      </p:sp>
      <p:sp>
        <p:nvSpPr>
          <p:cNvPr id="28" name="テキスト ボックス 27"/>
          <p:cNvSpPr txBox="1"/>
          <p:nvPr/>
        </p:nvSpPr>
        <p:spPr>
          <a:xfrm>
            <a:off x="1284051" y="4146337"/>
            <a:ext cx="1362811" cy="507831"/>
          </a:xfrm>
          <a:prstGeom prst="rect">
            <a:avLst/>
          </a:prstGeom>
          <a:noFill/>
        </p:spPr>
        <p:txBody>
          <a:bodyPr wrap="square" rtlCol="0">
            <a:spAutoFit/>
          </a:bodyPr>
          <a:lstStyle/>
          <a:p>
            <a:pPr algn="r">
              <a:lnSpc>
                <a:spcPct val="150000"/>
              </a:lnSpc>
            </a:pPr>
            <a:r>
              <a:rPr kumimoji="1" lang="ja-JP" altLang="en-US" dirty="0" smtClean="0">
                <a:latin typeface="Hiragino Kaku Gothic ProN W3" charset="-128"/>
                <a:ea typeface="Hiragino Kaku Gothic ProN W3" charset="-128"/>
                <a:cs typeface="Hiragino Kaku Gothic ProN W3" charset="-128"/>
              </a:rPr>
              <a:t>カロリー値</a:t>
            </a:r>
            <a:endParaRPr kumimoji="1" lang="en-US" altLang="ja-JP" dirty="0" smtClean="0">
              <a:latin typeface="Hiragino Kaku Gothic ProN W3" charset="-128"/>
              <a:ea typeface="Hiragino Kaku Gothic ProN W3" charset="-128"/>
              <a:cs typeface="Hiragino Kaku Gothic ProN W3" charset="-128"/>
            </a:endParaRPr>
          </a:p>
        </p:txBody>
      </p:sp>
      <p:cxnSp>
        <p:nvCxnSpPr>
          <p:cNvPr id="31" name="直線コネクタ 30"/>
          <p:cNvCxnSpPr/>
          <p:nvPr/>
        </p:nvCxnSpPr>
        <p:spPr>
          <a:xfrm flipH="1">
            <a:off x="2653274" y="3008925"/>
            <a:ext cx="783662" cy="544452"/>
          </a:xfrm>
          <a:prstGeom prst="line">
            <a:avLst/>
          </a:prstGeom>
          <a:ln w="38100">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1258111" y="3552282"/>
            <a:ext cx="1406689" cy="1095"/>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274287" y="3008925"/>
            <a:ext cx="1362811" cy="437171"/>
          </a:xfrm>
          <a:prstGeom prst="rect">
            <a:avLst/>
          </a:prstGeom>
          <a:noFill/>
        </p:spPr>
        <p:txBody>
          <a:bodyPr wrap="square" rtlCol="0">
            <a:spAutoFit/>
          </a:bodyPr>
          <a:lstStyle/>
          <a:p>
            <a:pPr algn="r">
              <a:lnSpc>
                <a:spcPct val="150000"/>
              </a:lnSpc>
            </a:pPr>
            <a:r>
              <a:rPr kumimoji="1" lang="ja-JP" altLang="en-US" smtClean="0">
                <a:latin typeface="Hiragino Kaku Gothic ProN W3" charset="-128"/>
                <a:ea typeface="Hiragino Kaku Gothic ProN W3" charset="-128"/>
                <a:cs typeface="Hiragino Kaku Gothic ProN W3" charset="-128"/>
              </a:rPr>
              <a:t>当日の献立</a:t>
            </a:r>
            <a:endParaRPr kumimoji="1" lang="en-US" altLang="ja-JP" dirty="0" smtClean="0">
              <a:latin typeface="Hiragino Kaku Gothic ProN W3" charset="-128"/>
              <a:ea typeface="Hiragino Kaku Gothic ProN W3" charset="-128"/>
              <a:cs typeface="Hiragino Kaku Gothic ProN W3" charset="-128"/>
            </a:endParaRPr>
          </a:p>
        </p:txBody>
      </p:sp>
    </p:spTree>
    <p:extLst>
      <p:ext uri="{BB962C8B-B14F-4D97-AF65-F5344CB8AC3E}">
        <p14:creationId xmlns:p14="http://schemas.microsoft.com/office/powerpoint/2010/main" val="21008958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5648" y="1025112"/>
            <a:ext cx="3419999" cy="5759999"/>
          </a:xfrm>
          <a:prstGeom prst="rect">
            <a:avLst/>
          </a:prstGeom>
        </p:spPr>
      </p:pic>
      <p:sp>
        <p:nvSpPr>
          <p:cNvPr id="2" name="タイトル 1"/>
          <p:cNvSpPr>
            <a:spLocks noGrp="1"/>
          </p:cNvSpPr>
          <p:nvPr>
            <p:ph type="title"/>
          </p:nvPr>
        </p:nvSpPr>
        <p:spPr/>
        <p:txBody>
          <a:bodyPr/>
          <a:lstStyle/>
          <a:p>
            <a:r>
              <a:rPr kumimoji="1" lang="ja-JP" altLang="en-US" dirty="0" smtClean="0"/>
              <a:t>アプリの機能：各料理の詳細</a:t>
            </a:r>
            <a:endParaRPr kumimoji="1" lang="ja-JP" altLang="en-US" dirty="0"/>
          </a:p>
        </p:txBody>
      </p:sp>
      <p:pic>
        <p:nvPicPr>
          <p:cNvPr id="7" name="コンテンツ プレースホルダー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871002" y="1025112"/>
            <a:ext cx="3420000" cy="5764046"/>
          </a:xfrm>
        </p:spPr>
      </p:pic>
      <p:sp>
        <p:nvSpPr>
          <p:cNvPr id="6" name="右矢印 5"/>
          <p:cNvSpPr/>
          <p:nvPr/>
        </p:nvSpPr>
        <p:spPr>
          <a:xfrm>
            <a:off x="4263889" y="3650973"/>
            <a:ext cx="622571" cy="512323"/>
          </a:xfrm>
          <a:prstGeom prst="rightArrow">
            <a:avLst>
              <a:gd name="adj1" fmla="val 50000"/>
              <a:gd name="adj2" fmla="val 63924"/>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pic>
        <p:nvPicPr>
          <p:cNvPr id="8" name="図 7"/>
          <p:cNvPicPr>
            <a:picLocks noChangeAspect="1"/>
          </p:cNvPicPr>
          <p:nvPr/>
        </p:nvPicPr>
        <p:blipFill rotWithShape="1">
          <a:blip r:embed="rId5">
            <a:extLst>
              <a:ext uri="{28A0092B-C50C-407E-A947-70E740481C1C}">
                <a14:useLocalDpi xmlns:a14="http://schemas.microsoft.com/office/drawing/2010/main" val="0"/>
              </a:ext>
            </a:extLst>
          </a:blip>
          <a:srcRect l="20409" t="9967" r="19965" b="4600"/>
          <a:stretch/>
        </p:blipFill>
        <p:spPr>
          <a:xfrm>
            <a:off x="4853875" y="3229441"/>
            <a:ext cx="691773" cy="843064"/>
          </a:xfrm>
          <a:prstGeom prst="rect">
            <a:avLst/>
          </a:prstGeom>
        </p:spPr>
      </p:pic>
      <p:sp>
        <p:nvSpPr>
          <p:cNvPr id="14" name="テキスト ボックス 13"/>
          <p:cNvSpPr txBox="1"/>
          <p:nvPr/>
        </p:nvSpPr>
        <p:spPr>
          <a:xfrm>
            <a:off x="3269554" y="2844403"/>
            <a:ext cx="2611240" cy="646331"/>
          </a:xfrm>
          <a:prstGeom prst="rect">
            <a:avLst/>
          </a:prstGeom>
          <a:noFill/>
        </p:spPr>
        <p:txBody>
          <a:bodyPr wrap="square" rtlCol="0">
            <a:spAutoFit/>
          </a:bodyPr>
          <a:lstStyle/>
          <a:p>
            <a:pPr algn="ctr"/>
            <a:r>
              <a:rPr kumimoji="1" lang="en-US" altLang="ja-JP" dirty="0" smtClean="0">
                <a:latin typeface="Hiragino Kaku Gothic ProN W3" charset="-128"/>
                <a:ea typeface="Hiragino Kaku Gothic ProN W3" charset="-128"/>
                <a:cs typeface="Hiragino Kaku Gothic ProN W3" charset="-128"/>
              </a:rPr>
              <a:t> </a:t>
            </a:r>
            <a:r>
              <a:rPr kumimoji="1" lang="ja-JP" altLang="en-US" dirty="0" smtClean="0">
                <a:latin typeface="Hiragino Kaku Gothic ProN W3" charset="-128"/>
                <a:ea typeface="Hiragino Kaku Gothic ProN W3" charset="-128"/>
                <a:cs typeface="Hiragino Kaku Gothic ProN W3" charset="-128"/>
              </a:rPr>
              <a:t>含まれるアレルゲンや</a:t>
            </a:r>
            <a:r>
              <a:rPr kumimoji="1" lang="en-US" altLang="ja-JP" dirty="0" smtClean="0">
                <a:latin typeface="Hiragino Kaku Gothic ProN W3" charset="-128"/>
                <a:ea typeface="Hiragino Kaku Gothic ProN W3" charset="-128"/>
                <a:cs typeface="Hiragino Kaku Gothic ProN W3" charset="-128"/>
              </a:rPr>
              <a:t/>
            </a:r>
            <a:br>
              <a:rPr kumimoji="1" lang="en-US" altLang="ja-JP" dirty="0" smtClean="0">
                <a:latin typeface="Hiragino Kaku Gothic ProN W3" charset="-128"/>
                <a:ea typeface="Hiragino Kaku Gothic ProN W3" charset="-128"/>
                <a:cs typeface="Hiragino Kaku Gothic ProN W3" charset="-128"/>
              </a:rPr>
            </a:br>
            <a:r>
              <a:rPr kumimoji="1" lang="ja-JP" altLang="en-US" dirty="0" smtClean="0">
                <a:latin typeface="Hiragino Kaku Gothic ProN W3" charset="-128"/>
                <a:ea typeface="Hiragino Kaku Gothic ProN W3" charset="-128"/>
                <a:cs typeface="Hiragino Kaku Gothic ProN W3" charset="-128"/>
              </a:rPr>
              <a:t>食材など</a:t>
            </a:r>
            <a:r>
              <a:rPr lang="ja-JP" altLang="en-US" dirty="0" smtClean="0">
                <a:latin typeface="Hiragino Kaku Gothic ProN W3" charset="-128"/>
                <a:ea typeface="Hiragino Kaku Gothic ProN W3" charset="-128"/>
                <a:cs typeface="Hiragino Kaku Gothic ProN W3" charset="-128"/>
              </a:rPr>
              <a:t>詳細を確認</a:t>
            </a:r>
            <a:endParaRPr kumimoji="1" lang="en-US" altLang="ja-JP" dirty="0" smtClean="0">
              <a:latin typeface="Hiragino Kaku Gothic ProN W3" charset="-128"/>
              <a:ea typeface="Hiragino Kaku Gothic ProN W3" charset="-128"/>
              <a:cs typeface="Hiragino Kaku Gothic ProN W3" charset="-128"/>
            </a:endParaRPr>
          </a:p>
        </p:txBody>
      </p:sp>
    </p:spTree>
    <p:extLst>
      <p:ext uri="{BB962C8B-B14F-4D97-AF65-F5344CB8AC3E}">
        <p14:creationId xmlns:p14="http://schemas.microsoft.com/office/powerpoint/2010/main" val="9328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left)">
                                      <p:cBhvr>
                                        <p:cTn id="8" dur="500"/>
                                        <p:tgtEl>
                                          <p:spTgt spid="8"/>
                                        </p:tgtEl>
                                      </p:cBhvr>
                                    </p:animEffect>
                                  </p:childTnLst>
                                </p:cTn>
                              </p:par>
                            </p:childTnLst>
                          </p:cTn>
                        </p:par>
                        <p:par>
                          <p:cTn id="9" fill="hold">
                            <p:stCondLst>
                              <p:cond delay="500"/>
                            </p:stCondLst>
                            <p:childTnLst>
                              <p:par>
                                <p:cTn id="10" presetID="0" presetClass="path" presetSubtype="0" accel="50000" decel="50000" fill="hold" nodeType="afterEffect">
                                  <p:stCondLst>
                                    <p:cond delay="500"/>
                                  </p:stCondLst>
                                  <p:childTnLst>
                                    <p:animMotion origin="layout" path="M 0.00052 0.00138 L -0.29253 -0.0051 " pathEditMode="relative" rAng="0" ptsTypes="AA">
                                      <p:cBhvr>
                                        <p:cTn id="11" dur="750" fill="hold"/>
                                        <p:tgtEl>
                                          <p:spTgt spid="7"/>
                                        </p:tgtEl>
                                        <p:attrNameLst>
                                          <p:attrName>ppt_x</p:attrName>
                                          <p:attrName>ppt_y</p:attrName>
                                        </p:attrNameLst>
                                      </p:cBhvr>
                                      <p:rCtr x="-14653" y="-324"/>
                                    </p:animMotion>
                                  </p:childTnLst>
                                </p:cTn>
                              </p:par>
                              <p:par>
                                <p:cTn id="12" presetID="1" presetClass="exit" presetSubtype="0" fill="hold" nodeType="withEffect">
                                  <p:stCondLst>
                                    <p:cond delay="500"/>
                                  </p:stCondLst>
                                  <p:childTnLst>
                                    <p:set>
                                      <p:cBhvr>
                                        <p:cTn id="13" dur="1" fill="hold">
                                          <p:stCondLst>
                                            <p:cond delay="0"/>
                                          </p:stCondLst>
                                        </p:cTn>
                                        <p:tgtEl>
                                          <p:spTgt spid="8"/>
                                        </p:tgtEl>
                                        <p:attrNameLst>
                                          <p:attrName>style.visibility</p:attrName>
                                        </p:attrNameLst>
                                      </p:cBhvr>
                                      <p:to>
                                        <p:strVal val="hidden"/>
                                      </p:to>
                                    </p:set>
                                  </p:childTnLst>
                                </p:cTn>
                              </p:par>
                              <p:par>
                                <p:cTn id="14" presetID="12" presetClass="entr" presetSubtype="8"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p:tgtEl>
                                          <p:spTgt spid="5"/>
                                        </p:tgtEl>
                                        <p:attrNameLst>
                                          <p:attrName>ppt_x</p:attrName>
                                        </p:attrNameLst>
                                      </p:cBhvr>
                                      <p:tavLst>
                                        <p:tav tm="0">
                                          <p:val>
                                            <p:strVal val="#ppt_x-#ppt_w*1.125000"/>
                                          </p:val>
                                        </p:tav>
                                        <p:tav tm="100000">
                                          <p:val>
                                            <p:strVal val="#ppt_x"/>
                                          </p:val>
                                        </p:tav>
                                      </p:tavLst>
                                    </p:anim>
                                    <p:animEffect transition="in" filter="wipe(right)">
                                      <p:cBhvr>
                                        <p:cTn id="17" dur="500"/>
                                        <p:tgtEl>
                                          <p:spTgt spid="5"/>
                                        </p:tgtEl>
                                      </p:cBhvr>
                                    </p:animEffect>
                                  </p:childTnLst>
                                </p:cTn>
                              </p:par>
                            </p:childTnLst>
                          </p:cTn>
                        </p:par>
                        <p:par>
                          <p:cTn id="18" fill="hold">
                            <p:stCondLst>
                              <p:cond delay="175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アプリの機能：当月献立の確認</a:t>
            </a:r>
            <a:endParaRPr kumimoji="1" lang="ja-JP" altLang="en-US" dirty="0"/>
          </a:p>
        </p:txBody>
      </p:sp>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8775" y="1017419"/>
            <a:ext cx="3416400" cy="5757978"/>
          </a:xfr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5175" y="1021461"/>
            <a:ext cx="3416400" cy="5753936"/>
          </a:xfrm>
          <a:prstGeom prst="rect">
            <a:avLst/>
          </a:prstGeom>
        </p:spPr>
      </p:pic>
    </p:spTree>
    <p:extLst>
      <p:ext uri="{BB962C8B-B14F-4D97-AF65-F5344CB8AC3E}">
        <p14:creationId xmlns:p14="http://schemas.microsoft.com/office/powerpoint/2010/main" val="13977676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アプリの機能：食育に関する基礎情報</a:t>
            </a:r>
            <a:endParaRPr kumimoji="1" lang="ja-JP" altLang="en-US"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3268" y="1739029"/>
            <a:ext cx="2880000" cy="4853933"/>
          </a:xfr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36" y="1739029"/>
            <a:ext cx="2880000" cy="4853933"/>
          </a:xfrm>
          <a:prstGeom prst="rect">
            <a:avLst/>
          </a:prstGeom>
        </p:spPr>
      </p:pic>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200" y="1739029"/>
            <a:ext cx="2880000" cy="4853933"/>
          </a:xfrm>
          <a:prstGeom prst="rect">
            <a:avLst/>
          </a:prstGeom>
        </p:spPr>
      </p:pic>
      <p:pic>
        <p:nvPicPr>
          <p:cNvPr id="11" name="図 10"/>
          <p:cNvPicPr>
            <a:picLocks noChangeAspect="1"/>
          </p:cNvPicPr>
          <p:nvPr/>
        </p:nvPicPr>
        <p:blipFill>
          <a:blip r:embed="rId5"/>
          <a:stretch>
            <a:fillRect/>
          </a:stretch>
        </p:blipFill>
        <p:spPr>
          <a:xfrm>
            <a:off x="1507786" y="3423563"/>
            <a:ext cx="424313" cy="422519"/>
          </a:xfrm>
          <a:prstGeom prst="rect">
            <a:avLst/>
          </a:prstGeom>
        </p:spPr>
      </p:pic>
      <p:sp>
        <p:nvSpPr>
          <p:cNvPr id="12" name="テキスト ボックス 11"/>
          <p:cNvSpPr txBox="1"/>
          <p:nvPr/>
        </p:nvSpPr>
        <p:spPr>
          <a:xfrm>
            <a:off x="549183" y="1135532"/>
            <a:ext cx="8048170" cy="369332"/>
          </a:xfrm>
          <a:prstGeom prst="rect">
            <a:avLst/>
          </a:prstGeom>
          <a:noFill/>
        </p:spPr>
        <p:txBody>
          <a:bodyPr wrap="square" rtlCol="0">
            <a:spAutoFit/>
          </a:bodyPr>
          <a:lstStyle/>
          <a:p>
            <a:r>
              <a:rPr kumimoji="1" lang="ja-JP" altLang="en-US" smtClean="0">
                <a:solidFill>
                  <a:schemeClr val="tx1">
                    <a:lumMod val="75000"/>
                    <a:lumOff val="25000"/>
                  </a:schemeClr>
                </a:solidFill>
                <a:latin typeface="Hiragino Kaku Gothic ProN W3" charset="-128"/>
                <a:ea typeface="Hiragino Kaku Gothic ProN W3" charset="-128"/>
                <a:cs typeface="Hiragino Kaku Gothic ProN W3" charset="-128"/>
              </a:rPr>
              <a:t>摂取目安カロリーや栄養バランスなど食事に関する基礎的な情報も確認可能</a:t>
            </a:r>
            <a:endParaRPr kumimoji="1" lang="ja-JP" altLang="en-US" dirty="0">
              <a:solidFill>
                <a:schemeClr val="tx1">
                  <a:lumMod val="75000"/>
                  <a:lumOff val="25000"/>
                </a:schemeClr>
              </a:solidFill>
              <a:latin typeface="Hiragino Kaku Gothic ProN W3" charset="-128"/>
              <a:ea typeface="Hiragino Kaku Gothic ProN W3" charset="-128"/>
              <a:cs typeface="Hiragino Kaku Gothic ProN W3" charset="-128"/>
            </a:endParaRPr>
          </a:p>
        </p:txBody>
      </p:sp>
    </p:spTree>
    <p:extLst>
      <p:ext uri="{BB962C8B-B14F-4D97-AF65-F5344CB8AC3E}">
        <p14:creationId xmlns:p14="http://schemas.microsoft.com/office/powerpoint/2010/main" val="9568420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実装予定の機能：アレルゲン通知</a:t>
            </a:r>
            <a:endParaRPr kumimoji="1" lang="ja-JP" altLang="en-US" dirty="0"/>
          </a:p>
        </p:txBody>
      </p:sp>
      <p:pic>
        <p:nvPicPr>
          <p:cNvPr id="4"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32759" y="1327785"/>
            <a:ext cx="3106441" cy="5235575"/>
          </a:xfrm>
        </p:spPr>
      </p:pic>
      <p:sp>
        <p:nvSpPr>
          <p:cNvPr id="5" name="角丸四角形 4"/>
          <p:cNvSpPr/>
          <p:nvPr/>
        </p:nvSpPr>
        <p:spPr>
          <a:xfrm>
            <a:off x="6237776" y="2056714"/>
            <a:ext cx="2034074" cy="487551"/>
          </a:xfrm>
          <a:prstGeom prst="roundRect">
            <a:avLst>
              <a:gd name="adj" fmla="val 14897"/>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10"/>
          <p:cNvSpPr/>
          <p:nvPr/>
        </p:nvSpPr>
        <p:spPr>
          <a:xfrm>
            <a:off x="6237776" y="2056715"/>
            <a:ext cx="2034074" cy="163513"/>
          </a:xfrm>
          <a:custGeom>
            <a:avLst/>
            <a:gdLst>
              <a:gd name="connsiteX0" fmla="*/ 72575 w 2034074"/>
              <a:gd name="connsiteY0" fmla="*/ 0 h 163513"/>
              <a:gd name="connsiteX1" fmla="*/ 1961499 w 2034074"/>
              <a:gd name="connsiteY1" fmla="*/ 0 h 163513"/>
              <a:gd name="connsiteX2" fmla="*/ 2034074 w 2034074"/>
              <a:gd name="connsiteY2" fmla="*/ 72575 h 163513"/>
              <a:gd name="connsiteX3" fmla="*/ 2034074 w 2034074"/>
              <a:gd name="connsiteY3" fmla="*/ 163513 h 163513"/>
              <a:gd name="connsiteX4" fmla="*/ 0 w 2034074"/>
              <a:gd name="connsiteY4" fmla="*/ 163513 h 163513"/>
              <a:gd name="connsiteX5" fmla="*/ 0 w 2034074"/>
              <a:gd name="connsiteY5" fmla="*/ 72575 h 163513"/>
              <a:gd name="connsiteX6" fmla="*/ 72575 w 2034074"/>
              <a:gd name="connsiteY6" fmla="*/ 0 h 16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4074" h="163513">
                <a:moveTo>
                  <a:pt x="72575" y="0"/>
                </a:moveTo>
                <a:lnTo>
                  <a:pt x="1961499" y="0"/>
                </a:lnTo>
                <a:cubicBezTo>
                  <a:pt x="2001581" y="0"/>
                  <a:pt x="2034074" y="32493"/>
                  <a:pt x="2034074" y="72575"/>
                </a:cubicBezTo>
                <a:lnTo>
                  <a:pt x="2034074" y="163513"/>
                </a:lnTo>
                <a:lnTo>
                  <a:pt x="0" y="163513"/>
                </a:lnTo>
                <a:lnTo>
                  <a:pt x="0" y="72575"/>
                </a:lnTo>
                <a:cubicBezTo>
                  <a:pt x="0" y="32493"/>
                  <a:pt x="32493" y="0"/>
                  <a:pt x="72575" y="0"/>
                </a:cubicBez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rotWithShape="1">
          <a:blip r:embed="rId4">
            <a:extLst>
              <a:ext uri="{28A0092B-C50C-407E-A947-70E740481C1C}">
                <a14:useLocalDpi xmlns:a14="http://schemas.microsoft.com/office/drawing/2010/main" val="0"/>
              </a:ext>
            </a:extLst>
          </a:blip>
          <a:srcRect b="27387"/>
          <a:stretch/>
        </p:blipFill>
        <p:spPr>
          <a:xfrm>
            <a:off x="6275958" y="2080559"/>
            <a:ext cx="114672" cy="115824"/>
          </a:xfrm>
          <a:prstGeom prst="rect">
            <a:avLst/>
          </a:prstGeom>
        </p:spPr>
      </p:pic>
      <p:sp>
        <p:nvSpPr>
          <p:cNvPr id="13" name="テキスト ボックス 12"/>
          <p:cNvSpPr txBox="1"/>
          <p:nvPr/>
        </p:nvSpPr>
        <p:spPr>
          <a:xfrm>
            <a:off x="6372306" y="2046138"/>
            <a:ext cx="818424" cy="184666"/>
          </a:xfrm>
          <a:prstGeom prst="rect">
            <a:avLst/>
          </a:prstGeom>
          <a:noFill/>
        </p:spPr>
        <p:txBody>
          <a:bodyPr wrap="square" rtlCol="0">
            <a:spAutoFit/>
          </a:bodyPr>
          <a:lstStyle/>
          <a:p>
            <a:r>
              <a:rPr kumimoji="1" lang="en-US" altLang="ja-JP" sz="600" dirty="0" smtClean="0">
                <a:solidFill>
                  <a:srgbClr val="1CA939"/>
                </a:solidFill>
                <a:latin typeface="Hiragino Kaku Gothic ProN W3" charset="-128"/>
                <a:ea typeface="Hiragino Kaku Gothic ProN W3" charset="-128"/>
                <a:cs typeface="Hiragino Kaku Gothic ProN W3" charset="-128"/>
              </a:rPr>
              <a:t>4919 for </a:t>
            </a:r>
            <a:r>
              <a:rPr kumimoji="1" lang="en-US" altLang="ja-JP" sz="600" dirty="0" err="1" smtClean="0">
                <a:solidFill>
                  <a:srgbClr val="1CA939"/>
                </a:solidFill>
                <a:latin typeface="Hiragino Kaku Gothic ProN W3" charset="-128"/>
                <a:ea typeface="Hiragino Kaku Gothic ProN W3" charset="-128"/>
                <a:cs typeface="Hiragino Kaku Gothic ProN W3" charset="-128"/>
              </a:rPr>
              <a:t>Ikoma</a:t>
            </a:r>
            <a:endParaRPr kumimoji="1" lang="ja-JP" altLang="en-US" sz="600" dirty="0">
              <a:solidFill>
                <a:srgbClr val="1CA939"/>
              </a:solidFill>
              <a:latin typeface="Hiragino Kaku Gothic ProN W3" charset="-128"/>
              <a:ea typeface="Hiragino Kaku Gothic ProN W3" charset="-128"/>
              <a:cs typeface="Hiragino Kaku Gothic ProN W3" charset="-128"/>
            </a:endParaRPr>
          </a:p>
        </p:txBody>
      </p:sp>
      <p:sp>
        <p:nvSpPr>
          <p:cNvPr id="14" name="テキスト ボックス 13"/>
          <p:cNvSpPr txBox="1"/>
          <p:nvPr/>
        </p:nvSpPr>
        <p:spPr>
          <a:xfrm>
            <a:off x="6275957" y="2221096"/>
            <a:ext cx="1940297" cy="307777"/>
          </a:xfrm>
          <a:prstGeom prst="rect">
            <a:avLst/>
          </a:prstGeom>
          <a:noFill/>
        </p:spPr>
        <p:txBody>
          <a:bodyPr wrap="square" rtlCol="0">
            <a:spAutoFit/>
          </a:bodyPr>
          <a:lstStyle/>
          <a:p>
            <a:r>
              <a:rPr kumimoji="1" lang="ja-JP" altLang="en-US" sz="700" dirty="0" smtClean="0">
                <a:latin typeface="Hiragino Kaku Gothic ProN W3" charset="-128"/>
                <a:ea typeface="Hiragino Kaku Gothic ProN W3" charset="-128"/>
                <a:cs typeface="Hiragino Kaku Gothic ProN W3" charset="-128"/>
              </a:rPr>
              <a:t>本日の給食に，アレルゲン</a:t>
            </a:r>
            <a:r>
              <a:rPr lang="en-US" altLang="ja-JP" sz="700" dirty="0">
                <a:latin typeface="Hiragino Kaku Gothic ProN W3" charset="-128"/>
                <a:ea typeface="Hiragino Kaku Gothic ProN W3" charset="-128"/>
                <a:cs typeface="Hiragino Kaku Gothic ProN W3" charset="-128"/>
              </a:rPr>
              <a:t> </a:t>
            </a:r>
            <a:r>
              <a:rPr lang="en-US" altLang="ja-JP" sz="700" dirty="0" smtClean="0">
                <a:latin typeface="Hiragino Kaku Gothic ProN W3" charset="-128"/>
                <a:ea typeface="Hiragino Kaku Gothic ProN W3" charset="-128"/>
                <a:cs typeface="Hiragino Kaku Gothic ProN W3" charset="-128"/>
              </a:rPr>
              <a:t>“</a:t>
            </a:r>
            <a:r>
              <a:rPr lang="ja-JP" altLang="en-US" sz="700" dirty="0" smtClean="0">
                <a:latin typeface="Hiragino Kaku Gothic ProN W3" charset="-128"/>
                <a:ea typeface="Hiragino Kaku Gothic ProN W3" charset="-128"/>
                <a:cs typeface="Hiragino Kaku Gothic ProN W3" charset="-128"/>
              </a:rPr>
              <a:t>えび</a:t>
            </a:r>
            <a:r>
              <a:rPr kumimoji="1" lang="en-US" altLang="ja-JP" sz="700" dirty="0" smtClean="0">
                <a:latin typeface="Hiragino Kaku Gothic ProN W3" charset="-128"/>
                <a:ea typeface="Hiragino Kaku Gothic ProN W3" charset="-128"/>
                <a:cs typeface="Hiragino Kaku Gothic ProN W3" charset="-128"/>
              </a:rPr>
              <a:t>” </a:t>
            </a:r>
            <a:r>
              <a:rPr kumimoji="1" lang="ja-JP" altLang="en-US" sz="700" dirty="0" smtClean="0">
                <a:latin typeface="Hiragino Kaku Gothic ProN W3" charset="-128"/>
                <a:ea typeface="Hiragino Kaku Gothic ProN W3" charset="-128"/>
                <a:cs typeface="Hiragino Kaku Gothic ProN W3" charset="-128"/>
              </a:rPr>
              <a:t>が含まれています．注意して下さい．</a:t>
            </a:r>
            <a:endParaRPr kumimoji="1" lang="ja-JP" altLang="en-US" sz="700" dirty="0">
              <a:latin typeface="Hiragino Kaku Gothic ProN W3" charset="-128"/>
              <a:ea typeface="Hiragino Kaku Gothic ProN W3" charset="-128"/>
              <a:cs typeface="Hiragino Kaku Gothic ProN W3" charset="-128"/>
            </a:endParaRPr>
          </a:p>
        </p:txBody>
      </p:sp>
      <p:sp>
        <p:nvSpPr>
          <p:cNvPr id="21" name="タイトル 1"/>
          <p:cNvSpPr txBox="1">
            <a:spLocks/>
          </p:cNvSpPr>
          <p:nvPr/>
        </p:nvSpPr>
        <p:spPr>
          <a:xfrm>
            <a:off x="442686" y="1355728"/>
            <a:ext cx="5240266" cy="20721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kumimoji="1" sz="3600" b="1" i="0" kern="1200">
                <a:solidFill>
                  <a:srgbClr val="23982D"/>
                </a:solidFill>
                <a:latin typeface="Hiragino Kaku Gothic ProN W6" charset="-128"/>
                <a:ea typeface="Hiragino Kaku Gothic ProN W6" charset="-128"/>
                <a:cs typeface="Hiragino Kaku Gothic ProN W6" charset="-128"/>
              </a:defRPr>
            </a:lvl1pPr>
          </a:lstStyle>
          <a:p>
            <a:pPr marL="342900" indent="-342900">
              <a:lnSpc>
                <a:spcPct val="130000"/>
              </a:lnSpc>
              <a:buFont typeface="LucidaGrande" charset="0"/>
              <a:buChar char="◦"/>
            </a:pPr>
            <a:r>
              <a:rPr lang="ja-JP" altLang="en-US" sz="2400" dirty="0" smtClean="0">
                <a:solidFill>
                  <a:schemeClr val="tx1">
                    <a:lumMod val="75000"/>
                    <a:lumOff val="25000"/>
                  </a:schemeClr>
                </a:solidFill>
                <a:latin typeface="Hiragino Kaku Gothic ProN W3" charset="-128"/>
                <a:ea typeface="Hiragino Kaku Gothic ProN W3" charset="-128"/>
                <a:cs typeface="Hiragino Kaku Gothic ProN W3" charset="-128"/>
              </a:rPr>
              <a:t>アレルゲンが含まれる献立を通知</a:t>
            </a:r>
            <a:r>
              <a:rPr lang="en-US" altLang="ja-JP" sz="2400" dirty="0" smtClean="0">
                <a:solidFill>
                  <a:schemeClr val="tx1">
                    <a:lumMod val="75000"/>
                    <a:lumOff val="25000"/>
                  </a:schemeClr>
                </a:solidFill>
                <a:latin typeface="Hiragino Kaku Gothic ProN W3" charset="-128"/>
                <a:ea typeface="Hiragino Kaku Gothic ProN W3" charset="-128"/>
                <a:cs typeface="Hiragino Kaku Gothic ProN W3" charset="-128"/>
              </a:rPr>
              <a:t/>
            </a:r>
            <a:br>
              <a:rPr lang="en-US" altLang="ja-JP" sz="2400" dirty="0" smtClean="0">
                <a:solidFill>
                  <a:schemeClr val="tx1">
                    <a:lumMod val="75000"/>
                    <a:lumOff val="25000"/>
                  </a:schemeClr>
                </a:solidFill>
                <a:latin typeface="Hiragino Kaku Gothic ProN W3" charset="-128"/>
                <a:ea typeface="Hiragino Kaku Gothic ProN W3" charset="-128"/>
                <a:cs typeface="Hiragino Kaku Gothic ProN W3" charset="-128"/>
              </a:rPr>
            </a:br>
            <a:r>
              <a:rPr lang="ja-JP" altLang="en-US" sz="2000" dirty="0" smtClean="0">
                <a:solidFill>
                  <a:schemeClr val="tx1">
                    <a:lumMod val="50000"/>
                    <a:lumOff val="50000"/>
                  </a:schemeClr>
                </a:solidFill>
                <a:latin typeface="Hiragino Kaku Gothic ProN W3" charset="-128"/>
                <a:ea typeface="Hiragino Kaku Gothic ProN W3" charset="-128"/>
                <a:cs typeface="Hiragino Kaku Gothic ProN W3" charset="-128"/>
              </a:rPr>
              <a:t>事前に登録していたアレルゲンが含まれる献立の日には，自動で通知</a:t>
            </a:r>
            <a:endParaRPr lang="ja-JP" altLang="en-US" sz="2000" dirty="0">
              <a:solidFill>
                <a:schemeClr val="tx1">
                  <a:lumMod val="50000"/>
                  <a:lumOff val="50000"/>
                </a:schemeClr>
              </a:solidFill>
              <a:latin typeface="Hiragino Kaku Gothic ProN W3" charset="-128"/>
              <a:ea typeface="Hiragino Kaku Gothic ProN W3" charset="-128"/>
              <a:cs typeface="Hiragino Kaku Gothic ProN W3" charset="-128"/>
            </a:endParaRPr>
          </a:p>
        </p:txBody>
      </p:sp>
      <p:pic>
        <p:nvPicPr>
          <p:cNvPr id="28" name="図 27"/>
          <p:cNvPicPr>
            <a:picLocks noChangeAspect="1"/>
          </p:cNvPicPr>
          <p:nvPr/>
        </p:nvPicPr>
        <p:blipFill rotWithShape="1">
          <a:blip r:embed="rId5">
            <a:extLst>
              <a:ext uri="{28A0092B-C50C-407E-A947-70E740481C1C}">
                <a14:useLocalDpi xmlns:a14="http://schemas.microsoft.com/office/drawing/2010/main" val="0"/>
              </a:ext>
            </a:extLst>
          </a:blip>
          <a:srcRect b="8370"/>
          <a:stretch/>
        </p:blipFill>
        <p:spPr>
          <a:xfrm>
            <a:off x="661732" y="4660581"/>
            <a:ext cx="4802173" cy="1153624"/>
          </a:xfrm>
          <a:prstGeom prst="rect">
            <a:avLst/>
          </a:prstGeom>
        </p:spPr>
      </p:pic>
      <p:sp>
        <p:nvSpPr>
          <p:cNvPr id="29" name="タイトル 1"/>
          <p:cNvSpPr txBox="1">
            <a:spLocks/>
          </p:cNvSpPr>
          <p:nvPr/>
        </p:nvSpPr>
        <p:spPr>
          <a:xfrm>
            <a:off x="442686" y="3789937"/>
            <a:ext cx="973021" cy="50859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kumimoji="1" sz="3600" b="1" i="0" kern="1200">
                <a:solidFill>
                  <a:srgbClr val="23982D"/>
                </a:solidFill>
                <a:latin typeface="Hiragino Kaku Gothic ProN W6" charset="-128"/>
                <a:ea typeface="Hiragino Kaku Gothic ProN W6" charset="-128"/>
                <a:cs typeface="Hiragino Kaku Gothic ProN W6" charset="-128"/>
              </a:defRPr>
            </a:lvl1pPr>
          </a:lstStyle>
          <a:p>
            <a:pPr marL="342900" indent="-342900">
              <a:lnSpc>
                <a:spcPct val="130000"/>
              </a:lnSpc>
              <a:buFont typeface="LucidaGrande" charset="0"/>
              <a:buChar char="◦"/>
            </a:pPr>
            <a:r>
              <a:rPr lang="ja-JP" altLang="en-US" sz="2000" smtClean="0">
                <a:solidFill>
                  <a:schemeClr val="tx1">
                    <a:lumMod val="50000"/>
                    <a:lumOff val="50000"/>
                  </a:schemeClr>
                </a:solidFill>
                <a:latin typeface="Hiragino Kaku Gothic ProN W3" charset="-128"/>
                <a:ea typeface="Hiragino Kaku Gothic ProN W3" charset="-128"/>
                <a:cs typeface="Hiragino Kaku Gothic ProN W3" charset="-128"/>
              </a:rPr>
              <a:t>例</a:t>
            </a:r>
            <a:endParaRPr lang="ja-JP" altLang="en-US" sz="2000" dirty="0">
              <a:solidFill>
                <a:schemeClr val="tx1">
                  <a:lumMod val="50000"/>
                  <a:lumOff val="50000"/>
                </a:schemeClr>
              </a:solidFill>
              <a:latin typeface="Hiragino Kaku Gothic ProN W3" charset="-128"/>
              <a:ea typeface="Hiragino Kaku Gothic ProN W3" charset="-128"/>
              <a:cs typeface="Hiragino Kaku Gothic ProN W3" charset="-128"/>
            </a:endParaRPr>
          </a:p>
        </p:txBody>
      </p:sp>
      <p:cxnSp>
        <p:nvCxnSpPr>
          <p:cNvPr id="31" name="直線コネクタ 30"/>
          <p:cNvCxnSpPr/>
          <p:nvPr/>
        </p:nvCxnSpPr>
        <p:spPr>
          <a:xfrm flipV="1">
            <a:off x="802257" y="2039833"/>
            <a:ext cx="5385841" cy="2620747"/>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5345547" y="2528873"/>
            <a:ext cx="3073834" cy="3285333"/>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4959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今後の展望：クラス単位管理</a:t>
            </a:r>
            <a:endParaRPr kumimoji="1" lang="ja-JP" altLang="en-US" dirty="0"/>
          </a:p>
        </p:txBody>
      </p:sp>
      <p:sp>
        <p:nvSpPr>
          <p:cNvPr id="3" name="コンテンツ プレースホルダー 2"/>
          <p:cNvSpPr>
            <a:spLocks noGrp="1"/>
          </p:cNvSpPr>
          <p:nvPr>
            <p:ph idx="1"/>
          </p:nvPr>
        </p:nvSpPr>
        <p:spPr/>
        <p:txBody>
          <a:bodyPr>
            <a:normAutofit/>
          </a:bodyPr>
          <a:lstStyle/>
          <a:p>
            <a:pPr>
              <a:buFont typeface="LucidaGrande" charset="0"/>
              <a:buChar char="◦"/>
            </a:pPr>
            <a:r>
              <a:rPr kumimoji="1" lang="ja-JP" altLang="en-US" sz="2400" dirty="0" smtClean="0">
                <a:solidFill>
                  <a:schemeClr val="tx1">
                    <a:lumMod val="50000"/>
                    <a:lumOff val="50000"/>
                  </a:schemeClr>
                </a:solidFill>
              </a:rPr>
              <a:t>クラス単位</a:t>
            </a:r>
            <a:endParaRPr kumimoji="1" lang="ja-JP" altLang="en-US" sz="2400" dirty="0">
              <a:solidFill>
                <a:schemeClr val="tx1">
                  <a:lumMod val="50000"/>
                  <a:lumOff val="50000"/>
                </a:schemeClr>
              </a:solidFill>
            </a:endParaRPr>
          </a:p>
        </p:txBody>
      </p:sp>
    </p:spTree>
    <p:extLst>
      <p:ext uri="{BB962C8B-B14F-4D97-AF65-F5344CB8AC3E}">
        <p14:creationId xmlns:p14="http://schemas.microsoft.com/office/powerpoint/2010/main" val="20602879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今後の展望：食育サポート</a:t>
            </a:r>
            <a:endParaRPr kumimoji="1" lang="ja-JP" altLang="en-US" dirty="0"/>
          </a:p>
        </p:txBody>
      </p:sp>
      <p:sp>
        <p:nvSpPr>
          <p:cNvPr id="3" name="コンテンツ プレースホルダー 2"/>
          <p:cNvSpPr>
            <a:spLocks noGrp="1"/>
          </p:cNvSpPr>
          <p:nvPr>
            <p:ph idx="1"/>
          </p:nvPr>
        </p:nvSpPr>
        <p:spPr/>
        <p:txBody>
          <a:bodyPr>
            <a:normAutofit/>
          </a:bodyPr>
          <a:lstStyle/>
          <a:p>
            <a:pPr>
              <a:lnSpc>
                <a:spcPct val="130000"/>
              </a:lnSpc>
              <a:buFont typeface="LucidaGrande" charset="0"/>
              <a:buChar char="◦"/>
            </a:pPr>
            <a:r>
              <a:rPr kumimoji="1" lang="ja-JP" altLang="en-US" sz="2400" dirty="0" smtClean="0">
                <a:solidFill>
                  <a:schemeClr val="tx1">
                    <a:lumMod val="50000"/>
                    <a:lumOff val="50000"/>
                  </a:schemeClr>
                </a:solidFill>
              </a:rPr>
              <a:t>その日の給食の献立から不足している栄養素をサポートする夕食のレシピを推薦</a:t>
            </a:r>
            <a:endParaRPr kumimoji="1" lang="ja-JP" altLang="en-US" sz="2400" dirty="0">
              <a:solidFill>
                <a:schemeClr val="tx1">
                  <a:lumMod val="50000"/>
                  <a:lumOff val="50000"/>
                </a:schemeClr>
              </a:solidFill>
            </a:endParaRPr>
          </a:p>
        </p:txBody>
      </p:sp>
    </p:spTree>
    <p:extLst>
      <p:ext uri="{BB962C8B-B14F-4D97-AF65-F5344CB8AC3E}">
        <p14:creationId xmlns:p14="http://schemas.microsoft.com/office/powerpoint/2010/main" val="8806265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更なる展望：摂取量推定</a:t>
            </a:r>
            <a:endParaRPr kumimoji="1" lang="ja-JP" altLang="en-US" dirty="0"/>
          </a:p>
        </p:txBody>
      </p:sp>
      <p:sp>
        <p:nvSpPr>
          <p:cNvPr id="3" name="コンテンツ プレースホルダー 2"/>
          <p:cNvSpPr>
            <a:spLocks noGrp="1"/>
          </p:cNvSpPr>
          <p:nvPr>
            <p:ph idx="1"/>
          </p:nvPr>
        </p:nvSpPr>
        <p:spPr>
          <a:xfrm>
            <a:off x="311150" y="1076960"/>
            <a:ext cx="8465050" cy="2838335"/>
          </a:xfrm>
        </p:spPr>
        <p:txBody>
          <a:bodyPr/>
          <a:lstStyle/>
          <a:p>
            <a:pPr marL="0" indent="0">
              <a:buNone/>
            </a:pPr>
            <a:endParaRPr kumimoji="1" lang="ja-JP" altLang="en-US" dirty="0">
              <a:solidFill>
                <a:schemeClr val="tx1">
                  <a:lumMod val="65000"/>
                  <a:lumOff val="35000"/>
                </a:schemeClr>
              </a:solidFill>
            </a:endParaRPr>
          </a:p>
        </p:txBody>
      </p:sp>
      <p:pic>
        <p:nvPicPr>
          <p:cNvPr id="4" name="図 3"/>
          <p:cNvPicPr>
            <a:picLocks noChangeAspect="1"/>
          </p:cNvPicPr>
          <p:nvPr/>
        </p:nvPicPr>
        <p:blipFill>
          <a:blip r:embed="rId3"/>
          <a:stretch>
            <a:fillRect/>
          </a:stretch>
        </p:blipFill>
        <p:spPr>
          <a:xfrm>
            <a:off x="5195208" y="4162627"/>
            <a:ext cx="3580992" cy="2393815"/>
          </a:xfrm>
          <a:prstGeom prst="rect">
            <a:avLst/>
          </a:prstGeom>
        </p:spPr>
      </p:pic>
    </p:spTree>
    <p:extLst>
      <p:ext uri="{BB962C8B-B14F-4D97-AF65-F5344CB8AC3E}">
        <p14:creationId xmlns:p14="http://schemas.microsoft.com/office/powerpoint/2010/main" val="1826881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4950" y="259200"/>
            <a:ext cx="2482850" cy="640714"/>
          </a:xfrm>
        </p:spPr>
        <p:txBody>
          <a:bodyPr>
            <a:normAutofit/>
          </a:bodyPr>
          <a:lstStyle/>
          <a:p>
            <a:r>
              <a:rPr kumimoji="1" lang="ja-JP" altLang="en-US" dirty="0" smtClean="0"/>
              <a:t>自己紹介</a:t>
            </a:r>
            <a:endParaRPr kumimoji="1" lang="ja-JP" altLang="en-US" dirty="0"/>
          </a:p>
        </p:txBody>
      </p:sp>
      <p:sp>
        <p:nvSpPr>
          <p:cNvPr id="3" name="コンテンツ プレースホルダー 2"/>
          <p:cNvSpPr>
            <a:spLocks noGrp="1"/>
          </p:cNvSpPr>
          <p:nvPr>
            <p:ph idx="1"/>
          </p:nvPr>
        </p:nvSpPr>
        <p:spPr>
          <a:xfrm>
            <a:off x="3708971" y="1182060"/>
            <a:ext cx="5352836" cy="5255025"/>
          </a:xfrm>
        </p:spPr>
        <p:txBody>
          <a:bodyPr>
            <a:normAutofit/>
          </a:bodyPr>
          <a:lstStyle/>
          <a:p>
            <a:pPr>
              <a:lnSpc>
                <a:spcPct val="150000"/>
              </a:lnSpc>
              <a:buFont typeface="LucidaGrande" charset="0"/>
              <a:buChar char="◦"/>
            </a:pPr>
            <a:r>
              <a:rPr lang="ja-JP" altLang="en-US" sz="2400" dirty="0" smtClean="0">
                <a:solidFill>
                  <a:schemeClr val="tx1">
                    <a:lumMod val="75000"/>
                    <a:lumOff val="25000"/>
                  </a:schemeClr>
                </a:solidFill>
              </a:rPr>
              <a:t>所属</a:t>
            </a:r>
            <a:endParaRPr lang="en-US" altLang="ja-JP" sz="2400" dirty="0" smtClean="0">
              <a:solidFill>
                <a:schemeClr val="tx1">
                  <a:lumMod val="75000"/>
                  <a:lumOff val="25000"/>
                </a:schemeClr>
              </a:solidFill>
            </a:endParaRPr>
          </a:p>
          <a:p>
            <a:pPr marL="0" lvl="0" indent="0">
              <a:buNone/>
            </a:pPr>
            <a:r>
              <a:rPr lang="ja-JP" altLang="en-US" sz="2400" dirty="0" smtClean="0">
                <a:solidFill>
                  <a:schemeClr val="tx1">
                    <a:lumMod val="75000"/>
                    <a:lumOff val="25000"/>
                  </a:schemeClr>
                </a:solidFill>
              </a:rPr>
              <a:t>　</a:t>
            </a:r>
            <a:r>
              <a:rPr lang="ja-JP" altLang="en-US" sz="2000" dirty="0">
                <a:solidFill>
                  <a:srgbClr val="000000">
                    <a:lumMod val="75000"/>
                    <a:lumOff val="25000"/>
                  </a:srgbClr>
                </a:solidFill>
              </a:rPr>
              <a:t>奈良</a:t>
            </a:r>
            <a:r>
              <a:rPr lang="ja-JP" altLang="en-US" sz="2000" dirty="0" smtClean="0">
                <a:solidFill>
                  <a:srgbClr val="000000">
                    <a:lumMod val="75000"/>
                    <a:lumOff val="25000"/>
                  </a:srgbClr>
                </a:solidFill>
              </a:rPr>
              <a:t>先端科学技術大学院大学</a:t>
            </a:r>
            <a:r>
              <a:rPr lang="en-US" altLang="ja-JP" sz="2000" dirty="0" smtClean="0">
                <a:solidFill>
                  <a:srgbClr val="000000">
                    <a:lumMod val="75000"/>
                    <a:lumOff val="25000"/>
                  </a:srgbClr>
                </a:solidFill>
              </a:rPr>
              <a:t> </a:t>
            </a:r>
            <a:r>
              <a:rPr lang="ja-JP" altLang="en-US" sz="2000" dirty="0" smtClean="0">
                <a:solidFill>
                  <a:srgbClr val="000000">
                    <a:lumMod val="75000"/>
                    <a:lumOff val="25000"/>
                  </a:srgbClr>
                </a:solidFill>
              </a:rPr>
              <a:t>修士</a:t>
            </a:r>
            <a:r>
              <a:rPr lang="en-US" altLang="ja-JP" sz="2000" dirty="0" smtClean="0">
                <a:solidFill>
                  <a:srgbClr val="000000">
                    <a:lumMod val="75000"/>
                    <a:lumOff val="25000"/>
                  </a:srgbClr>
                </a:solidFill>
              </a:rPr>
              <a:t>1</a:t>
            </a:r>
            <a:r>
              <a:rPr lang="ja-JP" altLang="en-US" sz="2000" dirty="0">
                <a:solidFill>
                  <a:srgbClr val="000000">
                    <a:lumMod val="75000"/>
                    <a:lumOff val="25000"/>
                  </a:srgbClr>
                </a:solidFill>
              </a:rPr>
              <a:t>年</a:t>
            </a:r>
            <a:r>
              <a:rPr lang="en-US" altLang="ja-JP" sz="2000" dirty="0">
                <a:solidFill>
                  <a:srgbClr val="000000">
                    <a:lumMod val="75000"/>
                    <a:lumOff val="25000"/>
                  </a:srgbClr>
                </a:solidFill>
              </a:rPr>
              <a:t/>
            </a:r>
            <a:br>
              <a:rPr lang="en-US" altLang="ja-JP" sz="2000" dirty="0">
                <a:solidFill>
                  <a:srgbClr val="000000">
                    <a:lumMod val="75000"/>
                    <a:lumOff val="25000"/>
                  </a:srgbClr>
                </a:solidFill>
              </a:rPr>
            </a:br>
            <a:r>
              <a:rPr lang="ja-JP" altLang="en-US" sz="2400" dirty="0">
                <a:solidFill>
                  <a:srgbClr val="000000">
                    <a:lumMod val="75000"/>
                    <a:lumOff val="25000"/>
                  </a:srgbClr>
                </a:solidFill>
              </a:rPr>
              <a:t>　</a:t>
            </a:r>
            <a:r>
              <a:rPr lang="ja-JP" altLang="en-US" sz="1800" dirty="0">
                <a:solidFill>
                  <a:srgbClr val="000000">
                    <a:lumMod val="75000"/>
                    <a:lumOff val="25000"/>
                  </a:srgbClr>
                </a:solidFill>
              </a:rPr>
              <a:t>ユビキタスコンピューティングシステム</a:t>
            </a:r>
            <a:r>
              <a:rPr lang="ja-JP" altLang="en-US" sz="1800" dirty="0" smtClean="0">
                <a:solidFill>
                  <a:srgbClr val="000000">
                    <a:lumMod val="75000"/>
                    <a:lumOff val="25000"/>
                  </a:srgbClr>
                </a:solidFill>
              </a:rPr>
              <a:t>研究室</a:t>
            </a:r>
            <a:endParaRPr lang="en-US" altLang="ja-JP" sz="2400" dirty="0" smtClean="0">
              <a:solidFill>
                <a:schemeClr val="tx1">
                  <a:lumMod val="75000"/>
                  <a:lumOff val="25000"/>
                </a:schemeClr>
              </a:solidFill>
            </a:endParaRPr>
          </a:p>
          <a:p>
            <a:pPr>
              <a:lnSpc>
                <a:spcPct val="150000"/>
              </a:lnSpc>
              <a:buFont typeface="LucidaGrande" charset="0"/>
              <a:buChar char="◦"/>
            </a:pPr>
            <a:r>
              <a:rPr lang="ja-JP" altLang="en-US" sz="2400" dirty="0" smtClean="0">
                <a:solidFill>
                  <a:schemeClr val="tx1">
                    <a:lumMod val="75000"/>
                    <a:lumOff val="25000"/>
                  </a:schemeClr>
                </a:solidFill>
              </a:rPr>
              <a:t>研究内容</a:t>
            </a:r>
            <a:endParaRPr lang="en-US" altLang="ja-JP" sz="1800" dirty="0">
              <a:solidFill>
                <a:schemeClr val="tx1">
                  <a:lumMod val="75000"/>
                  <a:lumOff val="25000"/>
                </a:schemeClr>
              </a:solidFill>
            </a:endParaRPr>
          </a:p>
          <a:p>
            <a:pPr marL="0" indent="0">
              <a:buNone/>
            </a:pPr>
            <a:r>
              <a:rPr lang="ja-JP" altLang="en-US" sz="1800" dirty="0" smtClean="0">
                <a:solidFill>
                  <a:schemeClr val="tx1">
                    <a:lumMod val="75000"/>
                    <a:lumOff val="25000"/>
                  </a:schemeClr>
                </a:solidFill>
              </a:rPr>
              <a:t>　</a:t>
            </a:r>
            <a:r>
              <a:rPr lang="en-US" altLang="ja-JP" sz="1800" dirty="0" smtClean="0">
                <a:solidFill>
                  <a:schemeClr val="tx1">
                    <a:lumMod val="75000"/>
                    <a:lumOff val="25000"/>
                  </a:schemeClr>
                </a:solidFill>
              </a:rPr>
              <a:t> </a:t>
            </a:r>
            <a:r>
              <a:rPr lang="ja-JP" altLang="en-US" sz="1800" dirty="0" smtClean="0">
                <a:solidFill>
                  <a:schemeClr val="tx1">
                    <a:lumMod val="75000"/>
                    <a:lumOff val="25000"/>
                  </a:schemeClr>
                </a:solidFill>
              </a:rPr>
              <a:t>モバイルコンピューティング</a:t>
            </a:r>
            <a:r>
              <a:rPr lang="en-US" altLang="ja-JP" sz="1800" dirty="0" smtClean="0">
                <a:solidFill>
                  <a:schemeClr val="tx1">
                    <a:lumMod val="75000"/>
                    <a:lumOff val="25000"/>
                  </a:schemeClr>
                </a:solidFill>
              </a:rPr>
              <a:t> </a:t>
            </a:r>
          </a:p>
          <a:p>
            <a:pPr marL="0" indent="0">
              <a:buNone/>
            </a:pPr>
            <a:r>
              <a:rPr lang="ja-JP" altLang="en-US" sz="1800" dirty="0" smtClean="0">
                <a:solidFill>
                  <a:schemeClr val="tx1">
                    <a:lumMod val="75000"/>
                    <a:lumOff val="25000"/>
                  </a:schemeClr>
                </a:solidFill>
              </a:rPr>
              <a:t>　</a:t>
            </a:r>
            <a:r>
              <a:rPr lang="en-US" altLang="ja-JP" sz="1800" dirty="0" smtClean="0">
                <a:solidFill>
                  <a:schemeClr val="tx1">
                    <a:lumMod val="75000"/>
                    <a:lumOff val="25000"/>
                  </a:schemeClr>
                </a:solidFill>
              </a:rPr>
              <a:t> </a:t>
            </a:r>
            <a:r>
              <a:rPr lang="ja-JP" altLang="en-US" sz="1800" dirty="0" smtClean="0">
                <a:solidFill>
                  <a:schemeClr val="tx1">
                    <a:lumMod val="75000"/>
                    <a:lumOff val="25000"/>
                  </a:schemeClr>
                </a:solidFill>
              </a:rPr>
              <a:t>ユーザ参加型都市センシング</a:t>
            </a:r>
            <a:endParaRPr lang="en-US" altLang="ja-JP" sz="1800" dirty="0">
              <a:solidFill>
                <a:schemeClr val="tx1">
                  <a:lumMod val="75000"/>
                  <a:lumOff val="25000"/>
                </a:schemeClr>
              </a:solidFill>
            </a:endParaRPr>
          </a:p>
          <a:p>
            <a:pPr marL="0" indent="0">
              <a:buNone/>
            </a:pPr>
            <a:r>
              <a:rPr lang="en-US" altLang="ja-JP" sz="1800" dirty="0" smtClean="0">
                <a:solidFill>
                  <a:schemeClr val="tx1">
                    <a:lumMod val="75000"/>
                    <a:lumOff val="25000"/>
                  </a:schemeClr>
                </a:solidFill>
              </a:rPr>
              <a:t>    </a:t>
            </a:r>
            <a:r>
              <a:rPr lang="en-US" altLang="ja-JP" sz="1800" dirty="0" err="1" smtClean="0">
                <a:solidFill>
                  <a:schemeClr val="tx1">
                    <a:lumMod val="75000"/>
                    <a:lumOff val="25000"/>
                  </a:schemeClr>
                </a:solidFill>
              </a:rPr>
              <a:t>IoT</a:t>
            </a:r>
            <a:r>
              <a:rPr lang="ja-JP" altLang="en-US" sz="1800" dirty="0" smtClean="0">
                <a:solidFill>
                  <a:schemeClr val="tx1">
                    <a:lumMod val="75000"/>
                    <a:lumOff val="25000"/>
                  </a:schemeClr>
                </a:solidFill>
              </a:rPr>
              <a:t>（</a:t>
            </a:r>
            <a:r>
              <a:rPr lang="en-US" altLang="ja-JP" sz="1800" dirty="0" smtClean="0">
                <a:solidFill>
                  <a:schemeClr val="tx1">
                    <a:lumMod val="75000"/>
                    <a:lumOff val="25000"/>
                  </a:schemeClr>
                </a:solidFill>
              </a:rPr>
              <a:t>Internet of Things</a:t>
            </a:r>
            <a:r>
              <a:rPr lang="ja-JP" altLang="en-US" sz="1800" dirty="0" smtClean="0">
                <a:solidFill>
                  <a:schemeClr val="tx1">
                    <a:lumMod val="75000"/>
                    <a:lumOff val="25000"/>
                  </a:schemeClr>
                </a:solidFill>
              </a:rPr>
              <a:t>）</a:t>
            </a:r>
            <a:endParaRPr lang="en-US" altLang="ja-JP" sz="1800" dirty="0" smtClean="0">
              <a:solidFill>
                <a:schemeClr val="tx1">
                  <a:lumMod val="75000"/>
                  <a:lumOff val="25000"/>
                </a:schemeClr>
              </a:solidFill>
            </a:endParaRPr>
          </a:p>
          <a:p>
            <a:pPr>
              <a:lnSpc>
                <a:spcPct val="150000"/>
              </a:lnSpc>
              <a:buFont typeface="LucidaGrande" charset="0"/>
              <a:buChar char="◦"/>
            </a:pPr>
            <a:r>
              <a:rPr lang="ja-JP" altLang="en-US" sz="2400" dirty="0" smtClean="0">
                <a:solidFill>
                  <a:schemeClr val="tx1">
                    <a:lumMod val="75000"/>
                    <a:lumOff val="25000"/>
                  </a:schemeClr>
                </a:solidFill>
              </a:rPr>
              <a:t>趣味</a:t>
            </a:r>
            <a:endParaRPr lang="en-US" altLang="ja-JP" sz="2400" dirty="0" smtClean="0">
              <a:solidFill>
                <a:schemeClr val="tx1">
                  <a:lumMod val="75000"/>
                  <a:lumOff val="25000"/>
                </a:schemeClr>
              </a:solidFill>
            </a:endParaRPr>
          </a:p>
          <a:p>
            <a:pPr marL="0" indent="0">
              <a:buNone/>
            </a:pPr>
            <a:r>
              <a:rPr lang="ja-JP" altLang="en-US" sz="1800" dirty="0" smtClean="0">
                <a:solidFill>
                  <a:schemeClr val="tx1">
                    <a:lumMod val="75000"/>
                    <a:lumOff val="25000"/>
                  </a:schemeClr>
                </a:solidFill>
              </a:rPr>
              <a:t>　</a:t>
            </a:r>
            <a:r>
              <a:rPr lang="en-US" altLang="ja-JP" sz="1800" dirty="0" smtClean="0">
                <a:solidFill>
                  <a:schemeClr val="tx1">
                    <a:lumMod val="75000"/>
                    <a:lumOff val="25000"/>
                  </a:schemeClr>
                </a:solidFill>
              </a:rPr>
              <a:t> </a:t>
            </a:r>
            <a:r>
              <a:rPr lang="ja-JP" altLang="en-US" sz="1800" dirty="0" smtClean="0">
                <a:solidFill>
                  <a:schemeClr val="tx1">
                    <a:lumMod val="75000"/>
                    <a:lumOff val="25000"/>
                  </a:schemeClr>
                </a:solidFill>
              </a:rPr>
              <a:t>吹奏楽，旅行，カメラ，サイクリング</a:t>
            </a:r>
            <a:endParaRPr lang="en-US" altLang="ja-JP" sz="1600" dirty="0" smtClean="0">
              <a:solidFill>
                <a:schemeClr val="tx1">
                  <a:lumMod val="75000"/>
                  <a:lumOff val="25000"/>
                </a:schemeClr>
              </a:solidFill>
            </a:endParaRPr>
          </a:p>
        </p:txBody>
      </p:sp>
      <p:sp>
        <p:nvSpPr>
          <p:cNvPr id="7" name="テキスト ボックス 6"/>
          <p:cNvSpPr txBox="1"/>
          <p:nvPr/>
        </p:nvSpPr>
        <p:spPr>
          <a:xfrm>
            <a:off x="724472" y="5566839"/>
            <a:ext cx="2355059" cy="584775"/>
          </a:xfrm>
          <a:prstGeom prst="rect">
            <a:avLst/>
          </a:prstGeom>
          <a:noFill/>
        </p:spPr>
        <p:txBody>
          <a:bodyPr wrap="square" rtlCol="0">
            <a:spAutoFit/>
          </a:bodyPr>
          <a:lstStyle/>
          <a:p>
            <a:pPr algn="ctr"/>
            <a:r>
              <a:rPr kumimoji="1" lang="ja-JP" altLang="en-US" sz="3200" dirty="0" smtClean="0">
                <a:solidFill>
                  <a:schemeClr val="tx1">
                    <a:lumMod val="75000"/>
                    <a:lumOff val="25000"/>
                  </a:schemeClr>
                </a:solidFill>
                <a:latin typeface="Hiragino Kaku Gothic ProN W3" charset="-128"/>
                <a:ea typeface="Hiragino Kaku Gothic ProN W3" charset="-128"/>
                <a:cs typeface="Hiragino Kaku Gothic ProN W3" charset="-128"/>
              </a:rPr>
              <a:t>河中</a:t>
            </a:r>
            <a:r>
              <a:rPr kumimoji="1" lang="en-US" altLang="ja-JP" sz="3200" dirty="0" smtClean="0">
                <a:solidFill>
                  <a:schemeClr val="tx1">
                    <a:lumMod val="75000"/>
                    <a:lumOff val="25000"/>
                  </a:schemeClr>
                </a:solidFill>
                <a:latin typeface="Hiragino Kaku Gothic ProN W3" charset="-128"/>
                <a:ea typeface="Hiragino Kaku Gothic ProN W3" charset="-128"/>
                <a:cs typeface="Hiragino Kaku Gothic ProN W3" charset="-128"/>
              </a:rPr>
              <a:t> </a:t>
            </a:r>
            <a:r>
              <a:rPr kumimoji="1" lang="ja-JP" altLang="en-US" sz="3200" dirty="0" smtClean="0">
                <a:solidFill>
                  <a:schemeClr val="tx1">
                    <a:lumMod val="75000"/>
                    <a:lumOff val="25000"/>
                  </a:schemeClr>
                </a:solidFill>
                <a:latin typeface="Hiragino Kaku Gothic ProN W3" charset="-128"/>
                <a:ea typeface="Hiragino Kaku Gothic ProN W3" charset="-128"/>
                <a:cs typeface="Hiragino Kaku Gothic ProN W3" charset="-128"/>
              </a:rPr>
              <a:t>祥吾</a:t>
            </a:r>
            <a:endParaRPr kumimoji="1" lang="ja-JP" altLang="en-US" sz="3200" dirty="0">
              <a:solidFill>
                <a:schemeClr val="tx1">
                  <a:lumMod val="75000"/>
                  <a:lumOff val="25000"/>
                </a:schemeClr>
              </a:solidFill>
              <a:latin typeface="Hiragino Kaku Gothic ProN W3" charset="-128"/>
              <a:ea typeface="Hiragino Kaku Gothic ProN W3" charset="-128"/>
              <a:cs typeface="Hiragino Kaku Gothic ProN W3" charset="-128"/>
            </a:endParaRPr>
          </a:p>
        </p:txBody>
      </p:sp>
      <p:pic>
        <p:nvPicPr>
          <p:cNvPr id="8" name="図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3153" y="1313793"/>
            <a:ext cx="2952625" cy="4014952"/>
          </a:xfrm>
          <a:prstGeom prst="rect">
            <a:avLst/>
          </a:prstGeom>
        </p:spPr>
      </p:pic>
    </p:spTree>
    <p:extLst>
      <p:ext uri="{BB962C8B-B14F-4D97-AF65-F5344CB8AC3E}">
        <p14:creationId xmlns:p14="http://schemas.microsoft.com/office/powerpoint/2010/main" val="19508443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その他活用方法</a:t>
            </a:r>
            <a:endParaRPr kumimoji="1" lang="ja-JP" altLang="en-US" dirty="0"/>
          </a:p>
        </p:txBody>
      </p:sp>
      <p:pic>
        <p:nvPicPr>
          <p:cNvPr id="5" name="コンテンツ プレースホルダー 4"/>
          <p:cNvPicPr>
            <a:picLocks noGrp="1" noChangeAspect="1"/>
          </p:cNvPicPr>
          <p:nvPr>
            <p:ph idx="1"/>
          </p:nvPr>
        </p:nvPicPr>
        <p:blipFill rotWithShape="1">
          <a:blip r:embed="rId3"/>
          <a:srcRect l="4335" t="3329" r="2517" b="3122"/>
          <a:stretch/>
        </p:blipFill>
        <p:spPr>
          <a:xfrm>
            <a:off x="6017558" y="1196055"/>
            <a:ext cx="2286001" cy="2391508"/>
          </a:xfrm>
          <a:prstGeom prst="rect">
            <a:avLst/>
          </a:prstGeom>
        </p:spPr>
      </p:pic>
      <p:pic>
        <p:nvPicPr>
          <p:cNvPr id="6" name="図 5"/>
          <p:cNvPicPr>
            <a:picLocks noChangeAspect="1"/>
          </p:cNvPicPr>
          <p:nvPr/>
        </p:nvPicPr>
        <p:blipFill>
          <a:blip r:embed="rId4"/>
          <a:stretch>
            <a:fillRect/>
          </a:stretch>
        </p:blipFill>
        <p:spPr>
          <a:xfrm>
            <a:off x="5943597" y="3993347"/>
            <a:ext cx="2433921" cy="2277455"/>
          </a:xfrm>
          <a:prstGeom prst="rect">
            <a:avLst/>
          </a:prstGeom>
        </p:spPr>
      </p:pic>
      <p:sp>
        <p:nvSpPr>
          <p:cNvPr id="7" name="タイトル 1"/>
          <p:cNvSpPr txBox="1">
            <a:spLocks/>
          </p:cNvSpPr>
          <p:nvPr/>
        </p:nvSpPr>
        <p:spPr>
          <a:xfrm>
            <a:off x="774048" y="1355728"/>
            <a:ext cx="4908903" cy="20721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kumimoji="1" sz="3600" b="1" i="0" kern="1200">
                <a:solidFill>
                  <a:srgbClr val="23982D"/>
                </a:solidFill>
                <a:latin typeface="Hiragino Kaku Gothic ProN W6" charset="-128"/>
                <a:ea typeface="Hiragino Kaku Gothic ProN W6" charset="-128"/>
                <a:cs typeface="Hiragino Kaku Gothic ProN W6" charset="-128"/>
              </a:defRPr>
            </a:lvl1pPr>
          </a:lstStyle>
          <a:p>
            <a:pPr marL="342900" indent="-342900">
              <a:lnSpc>
                <a:spcPct val="130000"/>
              </a:lnSpc>
              <a:buFont typeface="LucidaGrande" charset="0"/>
              <a:buChar char="◦"/>
            </a:pPr>
            <a:r>
              <a:rPr lang="ja-JP" altLang="en-US" sz="2800" smtClean="0">
                <a:solidFill>
                  <a:schemeClr val="tx1">
                    <a:lumMod val="75000"/>
                    <a:lumOff val="25000"/>
                  </a:schemeClr>
                </a:solidFill>
                <a:latin typeface="Hiragino Kaku Gothic ProN W3" charset="-128"/>
                <a:ea typeface="Hiragino Kaku Gothic ProN W3" charset="-128"/>
                <a:cs typeface="Hiragino Kaku Gothic ProN W3" charset="-128"/>
              </a:rPr>
              <a:t>朝にチェック</a:t>
            </a:r>
            <a:r>
              <a:rPr lang="ja-JP" altLang="en-US" sz="2800" dirty="0" smtClean="0">
                <a:solidFill>
                  <a:schemeClr val="tx1">
                    <a:lumMod val="75000"/>
                    <a:lumOff val="25000"/>
                  </a:schemeClr>
                </a:solidFill>
                <a:latin typeface="Hiragino Kaku Gothic ProN W3" charset="-128"/>
                <a:ea typeface="Hiragino Kaku Gothic ProN W3" charset="-128"/>
                <a:cs typeface="Hiragino Kaku Gothic ProN W3" charset="-128"/>
              </a:rPr>
              <a:t>！</a:t>
            </a:r>
            <a:r>
              <a:rPr lang="en-US" altLang="ja-JP" sz="2400" dirty="0" smtClean="0">
                <a:solidFill>
                  <a:schemeClr val="tx1">
                    <a:lumMod val="75000"/>
                    <a:lumOff val="25000"/>
                  </a:schemeClr>
                </a:solidFill>
                <a:latin typeface="Hiragino Kaku Gothic ProN W3" charset="-128"/>
                <a:ea typeface="Hiragino Kaku Gothic ProN W3" charset="-128"/>
                <a:cs typeface="Hiragino Kaku Gothic ProN W3" charset="-128"/>
              </a:rPr>
              <a:t/>
            </a:r>
            <a:br>
              <a:rPr lang="en-US" altLang="ja-JP" sz="2400" dirty="0" smtClean="0">
                <a:solidFill>
                  <a:schemeClr val="tx1">
                    <a:lumMod val="75000"/>
                    <a:lumOff val="25000"/>
                  </a:schemeClr>
                </a:solidFill>
                <a:latin typeface="Hiragino Kaku Gothic ProN W3" charset="-128"/>
                <a:ea typeface="Hiragino Kaku Gothic ProN W3" charset="-128"/>
                <a:cs typeface="Hiragino Kaku Gothic ProN W3" charset="-128"/>
              </a:rPr>
            </a:br>
            <a:r>
              <a:rPr lang="ja-JP" altLang="en-US" sz="2400" dirty="0" smtClean="0">
                <a:solidFill>
                  <a:schemeClr val="tx1">
                    <a:lumMod val="50000"/>
                    <a:lumOff val="50000"/>
                  </a:schemeClr>
                </a:solidFill>
                <a:latin typeface="Hiragino Kaku Gothic ProN W3" charset="-128"/>
                <a:ea typeface="Hiragino Kaku Gothic ProN W3" charset="-128"/>
                <a:cs typeface="Hiragino Kaku Gothic ProN W3" charset="-128"/>
              </a:rPr>
              <a:t>メニューに合わせて合わせて</a:t>
            </a:r>
            <a:r>
              <a:rPr lang="en-US" altLang="ja-JP" sz="2400" dirty="0" smtClean="0">
                <a:solidFill>
                  <a:schemeClr val="tx1">
                    <a:lumMod val="50000"/>
                    <a:lumOff val="50000"/>
                  </a:schemeClr>
                </a:solidFill>
                <a:latin typeface="Hiragino Kaku Gothic ProN W3" charset="-128"/>
                <a:ea typeface="Hiragino Kaku Gothic ProN W3" charset="-128"/>
                <a:cs typeface="Hiragino Kaku Gothic ProN W3" charset="-128"/>
              </a:rPr>
              <a:t/>
            </a:r>
            <a:br>
              <a:rPr lang="en-US" altLang="ja-JP" sz="2400" dirty="0" smtClean="0">
                <a:solidFill>
                  <a:schemeClr val="tx1">
                    <a:lumMod val="50000"/>
                    <a:lumOff val="50000"/>
                  </a:schemeClr>
                </a:solidFill>
                <a:latin typeface="Hiragino Kaku Gothic ProN W3" charset="-128"/>
                <a:ea typeface="Hiragino Kaku Gothic ProN W3" charset="-128"/>
                <a:cs typeface="Hiragino Kaku Gothic ProN W3" charset="-128"/>
              </a:rPr>
            </a:br>
            <a:r>
              <a:rPr lang="ja-JP" altLang="en-US" sz="2400" dirty="0" smtClean="0">
                <a:solidFill>
                  <a:schemeClr val="tx1">
                    <a:lumMod val="50000"/>
                    <a:lumOff val="50000"/>
                  </a:schemeClr>
                </a:solidFill>
                <a:latin typeface="Hiragino Kaku Gothic ProN W3" charset="-128"/>
                <a:ea typeface="Hiragino Kaku Gothic ProN W3" charset="-128"/>
                <a:cs typeface="Hiragino Kaku Gothic ProN W3" charset="-128"/>
              </a:rPr>
              <a:t>お子様の服装を選び，食べ物</a:t>
            </a:r>
            <a:r>
              <a:rPr lang="en-US" altLang="ja-JP" sz="2400" dirty="0" smtClean="0">
                <a:solidFill>
                  <a:schemeClr val="tx1">
                    <a:lumMod val="50000"/>
                    <a:lumOff val="50000"/>
                  </a:schemeClr>
                </a:solidFill>
                <a:latin typeface="Hiragino Kaku Gothic ProN W3" charset="-128"/>
                <a:ea typeface="Hiragino Kaku Gothic ProN W3" charset="-128"/>
                <a:cs typeface="Hiragino Kaku Gothic ProN W3" charset="-128"/>
              </a:rPr>
              <a:t/>
            </a:r>
            <a:br>
              <a:rPr lang="en-US" altLang="ja-JP" sz="2400" dirty="0" smtClean="0">
                <a:solidFill>
                  <a:schemeClr val="tx1">
                    <a:lumMod val="50000"/>
                    <a:lumOff val="50000"/>
                  </a:schemeClr>
                </a:solidFill>
                <a:latin typeface="Hiragino Kaku Gothic ProN W3" charset="-128"/>
                <a:ea typeface="Hiragino Kaku Gothic ProN W3" charset="-128"/>
                <a:cs typeface="Hiragino Kaku Gothic ProN W3" charset="-128"/>
              </a:rPr>
            </a:br>
            <a:r>
              <a:rPr lang="ja-JP" altLang="en-US" sz="2400" dirty="0" smtClean="0">
                <a:solidFill>
                  <a:schemeClr val="tx1">
                    <a:lumMod val="50000"/>
                    <a:lumOff val="50000"/>
                  </a:schemeClr>
                </a:solidFill>
                <a:latin typeface="Hiragino Kaku Gothic ProN W3" charset="-128"/>
                <a:ea typeface="Hiragino Kaku Gothic ProN W3" charset="-128"/>
                <a:cs typeface="Hiragino Kaku Gothic ProN W3" charset="-128"/>
              </a:rPr>
              <a:t>汚れの防止に！</a:t>
            </a:r>
            <a:endParaRPr lang="ja-JP" altLang="en-US" sz="2400" dirty="0">
              <a:solidFill>
                <a:schemeClr val="tx1">
                  <a:lumMod val="50000"/>
                  <a:lumOff val="50000"/>
                </a:schemeClr>
              </a:solidFill>
              <a:latin typeface="Hiragino Kaku Gothic ProN W3" charset="-128"/>
              <a:ea typeface="Hiragino Kaku Gothic ProN W3" charset="-128"/>
              <a:cs typeface="Hiragino Kaku Gothic ProN W3" charset="-128"/>
            </a:endParaRPr>
          </a:p>
        </p:txBody>
      </p:sp>
      <p:sp>
        <p:nvSpPr>
          <p:cNvPr id="8" name="タイトル 1"/>
          <p:cNvSpPr txBox="1">
            <a:spLocks/>
          </p:cNvSpPr>
          <p:nvPr/>
        </p:nvSpPr>
        <p:spPr>
          <a:xfrm>
            <a:off x="774048" y="4338595"/>
            <a:ext cx="4908903" cy="158695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kumimoji="1" sz="3600" b="1" i="0" kern="1200">
                <a:solidFill>
                  <a:srgbClr val="23982D"/>
                </a:solidFill>
                <a:latin typeface="Hiragino Kaku Gothic ProN W6" charset="-128"/>
                <a:ea typeface="Hiragino Kaku Gothic ProN W6" charset="-128"/>
                <a:cs typeface="Hiragino Kaku Gothic ProN W6" charset="-128"/>
              </a:defRPr>
            </a:lvl1pPr>
          </a:lstStyle>
          <a:p>
            <a:pPr marL="342900" indent="-342900">
              <a:lnSpc>
                <a:spcPct val="130000"/>
              </a:lnSpc>
              <a:buFont typeface="LucidaGrande" charset="0"/>
              <a:buChar char="◦"/>
            </a:pPr>
            <a:r>
              <a:rPr lang="ja-JP" altLang="en-US" sz="2800" dirty="0" smtClean="0">
                <a:solidFill>
                  <a:schemeClr val="tx1">
                    <a:lumMod val="75000"/>
                    <a:lumOff val="25000"/>
                  </a:schemeClr>
                </a:solidFill>
                <a:latin typeface="Hiragino Kaku Gothic ProN W3" charset="-128"/>
                <a:ea typeface="Hiragino Kaku Gothic ProN W3" charset="-128"/>
                <a:cs typeface="Hiragino Kaku Gothic ProN W3" charset="-128"/>
              </a:rPr>
              <a:t>買い出し前にチェック！</a:t>
            </a:r>
            <a:r>
              <a:rPr lang="en-US" altLang="ja-JP" sz="2400" dirty="0" smtClean="0">
                <a:solidFill>
                  <a:schemeClr val="tx1">
                    <a:lumMod val="75000"/>
                    <a:lumOff val="25000"/>
                  </a:schemeClr>
                </a:solidFill>
                <a:latin typeface="Hiragino Kaku Gothic ProN W3" charset="-128"/>
                <a:ea typeface="Hiragino Kaku Gothic ProN W3" charset="-128"/>
                <a:cs typeface="Hiragino Kaku Gothic ProN W3" charset="-128"/>
              </a:rPr>
              <a:t/>
            </a:r>
            <a:br>
              <a:rPr lang="en-US" altLang="ja-JP" sz="2400" dirty="0" smtClean="0">
                <a:solidFill>
                  <a:schemeClr val="tx1">
                    <a:lumMod val="75000"/>
                    <a:lumOff val="25000"/>
                  </a:schemeClr>
                </a:solidFill>
                <a:latin typeface="Hiragino Kaku Gothic ProN W3" charset="-128"/>
                <a:ea typeface="Hiragino Kaku Gothic ProN W3" charset="-128"/>
                <a:cs typeface="Hiragino Kaku Gothic ProN W3" charset="-128"/>
              </a:rPr>
            </a:br>
            <a:r>
              <a:rPr lang="ja-JP" altLang="en-US" sz="2400" dirty="0" smtClean="0">
                <a:solidFill>
                  <a:schemeClr val="tx1">
                    <a:lumMod val="50000"/>
                    <a:lumOff val="50000"/>
                  </a:schemeClr>
                </a:solidFill>
                <a:latin typeface="Hiragino Kaku Gothic ProN W3" charset="-128"/>
                <a:ea typeface="Hiragino Kaku Gothic ProN W3" charset="-128"/>
                <a:cs typeface="Hiragino Kaku Gothic ProN W3" charset="-128"/>
              </a:rPr>
              <a:t>給食と晩御飯がかぶっちゃう</a:t>
            </a:r>
            <a:r>
              <a:rPr lang="en-US" altLang="ja-JP" sz="2400" dirty="0" smtClean="0">
                <a:solidFill>
                  <a:schemeClr val="tx1">
                    <a:lumMod val="50000"/>
                    <a:lumOff val="50000"/>
                  </a:schemeClr>
                </a:solidFill>
                <a:latin typeface="Hiragino Kaku Gothic ProN W3" charset="-128"/>
                <a:ea typeface="Hiragino Kaku Gothic ProN W3" charset="-128"/>
                <a:cs typeface="Hiragino Kaku Gothic ProN W3" charset="-128"/>
              </a:rPr>
              <a:t/>
            </a:r>
            <a:br>
              <a:rPr lang="en-US" altLang="ja-JP" sz="2400" dirty="0" smtClean="0">
                <a:solidFill>
                  <a:schemeClr val="tx1">
                    <a:lumMod val="50000"/>
                    <a:lumOff val="50000"/>
                  </a:schemeClr>
                </a:solidFill>
                <a:latin typeface="Hiragino Kaku Gothic ProN W3" charset="-128"/>
                <a:ea typeface="Hiragino Kaku Gothic ProN W3" charset="-128"/>
                <a:cs typeface="Hiragino Kaku Gothic ProN W3" charset="-128"/>
              </a:rPr>
            </a:br>
            <a:r>
              <a:rPr lang="ja-JP" altLang="en-US" sz="2400" dirty="0" smtClean="0">
                <a:solidFill>
                  <a:schemeClr val="tx1">
                    <a:lumMod val="50000"/>
                    <a:lumOff val="50000"/>
                  </a:schemeClr>
                </a:solidFill>
                <a:latin typeface="Hiragino Kaku Gothic ProN W3" charset="-128"/>
                <a:ea typeface="Hiragino Kaku Gothic ProN W3" charset="-128"/>
                <a:cs typeface="Hiragino Kaku Gothic ProN W3" charset="-128"/>
              </a:rPr>
              <a:t>アクシデントを防止！</a:t>
            </a:r>
            <a:endParaRPr lang="en-US" altLang="ja-JP" sz="2400" dirty="0" smtClean="0">
              <a:solidFill>
                <a:schemeClr val="tx1">
                  <a:lumMod val="50000"/>
                  <a:lumOff val="50000"/>
                </a:schemeClr>
              </a:solidFill>
              <a:latin typeface="Hiragino Kaku Gothic ProN W3" charset="-128"/>
              <a:ea typeface="Hiragino Kaku Gothic ProN W3" charset="-128"/>
              <a:cs typeface="Hiragino Kaku Gothic ProN W3" charset="-128"/>
            </a:endParaRPr>
          </a:p>
        </p:txBody>
      </p:sp>
    </p:spTree>
    <p:extLst>
      <p:ext uri="{BB962C8B-B14F-4D97-AF65-F5344CB8AC3E}">
        <p14:creationId xmlns:p14="http://schemas.microsoft.com/office/powerpoint/2010/main" val="7710206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アプリの仕組み</a:t>
            </a:r>
            <a:endParaRPr kumimoji="1" lang="ja-JP" altLang="en-US" dirty="0"/>
          </a:p>
        </p:txBody>
      </p:sp>
      <p:pic>
        <p:nvPicPr>
          <p:cNvPr id="4" name="コンテンツ プレースホルダ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16" y="3760855"/>
            <a:ext cx="1423886" cy="2399809"/>
          </a:xfrm>
          <a:prstGeom prst="rect">
            <a:avLst/>
          </a:prstGeom>
        </p:spPr>
      </p:pic>
      <p:pic>
        <p:nvPicPr>
          <p:cNvPr id="5" name="図 4"/>
          <p:cNvPicPr>
            <a:picLocks noChangeAspect="1"/>
          </p:cNvPicPr>
          <p:nvPr/>
        </p:nvPicPr>
        <p:blipFill rotWithShape="1">
          <a:blip r:embed="rId4"/>
          <a:srcRect l="21528" r="19881"/>
          <a:stretch/>
        </p:blipFill>
        <p:spPr>
          <a:xfrm>
            <a:off x="3869327" y="1224235"/>
            <a:ext cx="1698713" cy="1818741"/>
          </a:xfrm>
          <a:prstGeom prst="rect">
            <a:avLst/>
          </a:prstGeom>
        </p:spPr>
      </p:pic>
      <p:sp>
        <p:nvSpPr>
          <p:cNvPr id="18" name="テキスト ボックス 17"/>
          <p:cNvSpPr txBox="1"/>
          <p:nvPr/>
        </p:nvSpPr>
        <p:spPr>
          <a:xfrm>
            <a:off x="3637159" y="5886178"/>
            <a:ext cx="1800493" cy="646331"/>
          </a:xfrm>
          <a:prstGeom prst="rect">
            <a:avLst/>
          </a:prstGeom>
          <a:noFill/>
        </p:spPr>
        <p:txBody>
          <a:bodyPr wrap="none" rtlCol="0">
            <a:spAutoFit/>
          </a:bodyPr>
          <a:lstStyle/>
          <a:p>
            <a:pPr algn="ctr"/>
            <a:r>
              <a:rPr kumimoji="1" lang="ja-JP" altLang="en-US" dirty="0" smtClean="0">
                <a:latin typeface="Hiragino Kaku Gothic ProN W3" charset="-128"/>
                <a:ea typeface="Hiragino Kaku Gothic ProN W3" charset="-128"/>
                <a:cs typeface="Hiragino Kaku Gothic ProN W3" charset="-128"/>
              </a:rPr>
              <a:t>生駒市献立表</a:t>
            </a:r>
            <a:r>
              <a:rPr kumimoji="1" lang="en-US" altLang="ja-JP" dirty="0" smtClean="0">
                <a:latin typeface="Hiragino Kaku Gothic ProN W3" charset="-128"/>
                <a:ea typeface="Hiragino Kaku Gothic ProN W3" charset="-128"/>
                <a:cs typeface="Hiragino Kaku Gothic ProN W3" charset="-128"/>
              </a:rPr>
              <a:t/>
            </a:r>
            <a:br>
              <a:rPr kumimoji="1" lang="en-US" altLang="ja-JP" dirty="0" smtClean="0">
                <a:latin typeface="Hiragino Kaku Gothic ProN W3" charset="-128"/>
                <a:ea typeface="Hiragino Kaku Gothic ProN W3" charset="-128"/>
                <a:cs typeface="Hiragino Kaku Gothic ProN W3" charset="-128"/>
              </a:rPr>
            </a:br>
            <a:r>
              <a:rPr kumimoji="1" lang="ja-JP" altLang="en-US" dirty="0" smtClean="0">
                <a:latin typeface="Hiragino Kaku Gothic ProN W3" charset="-128"/>
                <a:ea typeface="Hiragino Kaku Gothic ProN W3" charset="-128"/>
                <a:cs typeface="Hiragino Kaku Gothic ProN W3" charset="-128"/>
              </a:rPr>
              <a:t>オープンデータ</a:t>
            </a:r>
            <a:endParaRPr kumimoji="1" lang="ja-JP" altLang="en-US" dirty="0">
              <a:latin typeface="Hiragino Kaku Gothic ProN W3" charset="-128"/>
              <a:ea typeface="Hiragino Kaku Gothic ProN W3" charset="-128"/>
              <a:cs typeface="Hiragino Kaku Gothic ProN W3" charset="-128"/>
            </a:endParaRPr>
          </a:p>
        </p:txBody>
      </p:sp>
      <p:grpSp>
        <p:nvGrpSpPr>
          <p:cNvPr id="22" name="図形グループ 21"/>
          <p:cNvGrpSpPr/>
          <p:nvPr/>
        </p:nvGrpSpPr>
        <p:grpSpPr>
          <a:xfrm>
            <a:off x="3764812" y="5079443"/>
            <a:ext cx="1545187" cy="720000"/>
            <a:chOff x="3619812" y="4796639"/>
            <a:chExt cx="1545187" cy="720000"/>
          </a:xfrm>
        </p:grpSpPr>
        <p:pic>
          <p:nvPicPr>
            <p:cNvPr id="20" name="図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9812" y="4797864"/>
              <a:ext cx="718775" cy="718775"/>
            </a:xfrm>
            <a:prstGeom prst="rect">
              <a:avLst/>
            </a:prstGeom>
          </p:spPr>
        </p:pic>
        <p:pic>
          <p:nvPicPr>
            <p:cNvPr id="21" name="図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4999" y="4796639"/>
              <a:ext cx="720000" cy="720000"/>
            </a:xfrm>
            <a:prstGeom prst="rect">
              <a:avLst/>
            </a:prstGeom>
          </p:spPr>
        </p:pic>
      </p:grpSp>
      <p:grpSp>
        <p:nvGrpSpPr>
          <p:cNvPr id="24" name="図形グループ 23"/>
          <p:cNvGrpSpPr/>
          <p:nvPr/>
        </p:nvGrpSpPr>
        <p:grpSpPr>
          <a:xfrm>
            <a:off x="6602024" y="3242456"/>
            <a:ext cx="2111722" cy="3281029"/>
            <a:chOff x="6625878" y="3138067"/>
            <a:chExt cx="2111722" cy="3281029"/>
          </a:xfrm>
        </p:grpSpPr>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5878" y="3956465"/>
              <a:ext cx="2111722" cy="2462631"/>
            </a:xfrm>
            <a:prstGeom prst="rect">
              <a:avLst/>
            </a:prstGeom>
          </p:spPr>
        </p:pic>
        <p:sp>
          <p:nvSpPr>
            <p:cNvPr id="8" name="テキスト ボックス 7"/>
            <p:cNvSpPr txBox="1"/>
            <p:nvPr/>
          </p:nvSpPr>
          <p:spPr>
            <a:xfrm>
              <a:off x="7335919" y="3161255"/>
              <a:ext cx="1401681" cy="600465"/>
            </a:xfrm>
            <a:prstGeom prst="rect">
              <a:avLst/>
            </a:prstGeom>
            <a:noFill/>
          </p:spPr>
          <p:txBody>
            <a:bodyPr wrap="none" rtlCol="0">
              <a:spAutoFit/>
            </a:bodyPr>
            <a:lstStyle/>
            <a:p>
              <a:pPr algn="ctr"/>
              <a:r>
                <a:rPr lang="en-US" altLang="ja-JP" dirty="0" smtClean="0">
                  <a:latin typeface="Hiragino Kaku Gothic ProN W3" charset="-128"/>
                  <a:ea typeface="Hiragino Kaku Gothic ProN W3" charset="-128"/>
                  <a:cs typeface="Hiragino Kaku Gothic ProN W3" charset="-128"/>
                </a:rPr>
                <a:t>JSON</a:t>
              </a:r>
              <a:r>
                <a:rPr lang="ja-JP" altLang="en-US" dirty="0" smtClean="0">
                  <a:latin typeface="Hiragino Kaku Gothic ProN W3" charset="-128"/>
                  <a:ea typeface="Hiragino Kaku Gothic ProN W3" charset="-128"/>
                  <a:cs typeface="Hiragino Kaku Gothic ProN W3" charset="-128"/>
                </a:rPr>
                <a:t>形式の</a:t>
              </a:r>
              <a:r>
                <a:rPr lang="en-US" altLang="ja-JP" dirty="0" smtClean="0">
                  <a:latin typeface="Hiragino Kaku Gothic ProN W3" charset="-128"/>
                  <a:ea typeface="Hiragino Kaku Gothic ProN W3" charset="-128"/>
                  <a:cs typeface="Hiragino Kaku Gothic ProN W3" charset="-128"/>
                </a:rPr>
                <a:t/>
              </a:r>
              <a:br>
                <a:rPr lang="en-US" altLang="ja-JP" dirty="0" smtClean="0">
                  <a:latin typeface="Hiragino Kaku Gothic ProN W3" charset="-128"/>
                  <a:ea typeface="Hiragino Kaku Gothic ProN W3" charset="-128"/>
                  <a:cs typeface="Hiragino Kaku Gothic ProN W3" charset="-128"/>
                </a:rPr>
              </a:br>
              <a:r>
                <a:rPr lang="ja-JP" altLang="en-US" dirty="0" smtClean="0">
                  <a:latin typeface="Hiragino Kaku Gothic ProN W3" charset="-128"/>
                  <a:ea typeface="Hiragino Kaku Gothic ProN W3" charset="-128"/>
                  <a:cs typeface="Hiragino Kaku Gothic ProN W3" charset="-128"/>
                </a:rPr>
                <a:t>献立データ</a:t>
              </a:r>
              <a:endParaRPr kumimoji="1" lang="ja-JP" altLang="en-US" dirty="0">
                <a:latin typeface="Hiragino Kaku Gothic ProN W3" charset="-128"/>
                <a:ea typeface="Hiragino Kaku Gothic ProN W3" charset="-128"/>
                <a:cs typeface="Hiragino Kaku Gothic ProN W3" charset="-128"/>
              </a:endParaRPr>
            </a:p>
          </p:txBody>
        </p:sp>
        <p:pic>
          <p:nvPicPr>
            <p:cNvPr id="23" name="図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5878" y="3138067"/>
              <a:ext cx="514645" cy="720000"/>
            </a:xfrm>
            <a:prstGeom prst="rect">
              <a:avLst/>
            </a:prstGeom>
          </p:spPr>
        </p:pic>
      </p:grpSp>
      <p:sp>
        <p:nvSpPr>
          <p:cNvPr id="34" name="正方形/長方形 33"/>
          <p:cNvSpPr/>
          <p:nvPr/>
        </p:nvSpPr>
        <p:spPr>
          <a:xfrm>
            <a:off x="231638" y="6163177"/>
            <a:ext cx="2252242" cy="369332"/>
          </a:xfrm>
          <a:prstGeom prst="rect">
            <a:avLst/>
          </a:prstGeom>
        </p:spPr>
        <p:txBody>
          <a:bodyPr wrap="square">
            <a:spAutoFit/>
          </a:bodyPr>
          <a:lstStyle/>
          <a:p>
            <a:pPr algn="ctr"/>
            <a:r>
              <a:rPr lang="en-US" altLang="ja-JP" dirty="0" smtClean="0">
                <a:latin typeface="Hiragino Kaku Gothic ProN W3" charset="-128"/>
                <a:ea typeface="Hiragino Kaku Gothic ProN W3" charset="-128"/>
                <a:cs typeface="Hiragino Kaku Gothic ProN W3" charset="-128"/>
              </a:rPr>
              <a:t>4919 for </a:t>
            </a:r>
            <a:r>
              <a:rPr lang="en-US" altLang="ja-JP" dirty="0" err="1" smtClean="0">
                <a:latin typeface="Hiragino Kaku Gothic ProN W3" charset="-128"/>
                <a:ea typeface="Hiragino Kaku Gothic ProN W3" charset="-128"/>
                <a:cs typeface="Hiragino Kaku Gothic ProN W3" charset="-128"/>
              </a:rPr>
              <a:t>Ikoma</a:t>
            </a:r>
            <a:endParaRPr lang="ja-JP" altLang="en-US" dirty="0">
              <a:latin typeface="Hiragino Kaku Gothic ProN W3" charset="-128"/>
              <a:ea typeface="Hiragino Kaku Gothic ProN W3" charset="-128"/>
              <a:cs typeface="Hiragino Kaku Gothic ProN W3" charset="-128"/>
            </a:endParaRPr>
          </a:p>
        </p:txBody>
      </p:sp>
      <p:grpSp>
        <p:nvGrpSpPr>
          <p:cNvPr id="37" name="図形グループ 36"/>
          <p:cNvGrpSpPr/>
          <p:nvPr/>
        </p:nvGrpSpPr>
        <p:grpSpPr>
          <a:xfrm>
            <a:off x="4164758" y="4018773"/>
            <a:ext cx="2434848" cy="1252639"/>
            <a:chOff x="4188611" y="4018773"/>
            <a:chExt cx="2434848" cy="1252639"/>
          </a:xfrm>
        </p:grpSpPr>
        <p:pic>
          <p:nvPicPr>
            <p:cNvPr id="32" name="図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767758">
              <a:off x="5272378" y="4199126"/>
              <a:ext cx="1351081" cy="1072286"/>
            </a:xfrm>
            <a:prstGeom prst="rect">
              <a:avLst/>
            </a:prstGeom>
          </p:spPr>
        </p:pic>
        <p:sp>
          <p:nvSpPr>
            <p:cNvPr id="35" name="テキスト ボックス 34"/>
            <p:cNvSpPr txBox="1"/>
            <p:nvPr/>
          </p:nvSpPr>
          <p:spPr>
            <a:xfrm>
              <a:off x="4188611" y="4018773"/>
              <a:ext cx="1646606" cy="646331"/>
            </a:xfrm>
            <a:prstGeom prst="rect">
              <a:avLst/>
            </a:prstGeom>
            <a:noFill/>
          </p:spPr>
          <p:txBody>
            <a:bodyPr wrap="none" rtlCol="0">
              <a:spAutoFit/>
            </a:bodyPr>
            <a:lstStyle/>
            <a:p>
              <a:pPr algn="ctr"/>
              <a:r>
                <a:rPr kumimoji="1" lang="ja-JP" altLang="en-US" dirty="0" smtClean="0">
                  <a:solidFill>
                    <a:schemeClr val="tx1">
                      <a:lumMod val="65000"/>
                      <a:lumOff val="35000"/>
                    </a:schemeClr>
                  </a:solidFill>
                  <a:latin typeface="Hiragino Kaku Gothic ProN W3" charset="-128"/>
                  <a:ea typeface="Hiragino Kaku Gothic ProN W3" charset="-128"/>
                  <a:cs typeface="Hiragino Kaku Gothic ProN W3" charset="-128"/>
                </a:rPr>
                <a:t>①</a:t>
              </a:r>
              <a:r>
                <a:rPr kumimoji="1" lang="en-US" altLang="ja-JP" dirty="0" smtClean="0">
                  <a:solidFill>
                    <a:schemeClr val="tx1">
                      <a:lumMod val="65000"/>
                      <a:lumOff val="35000"/>
                    </a:schemeClr>
                  </a:solidFill>
                  <a:latin typeface="Hiragino Kaku Gothic ProN W3" charset="-128"/>
                  <a:ea typeface="Hiragino Kaku Gothic ProN W3" charset="-128"/>
                  <a:cs typeface="Hiragino Kaku Gothic ProN W3" charset="-128"/>
                </a:rPr>
                <a:t> JSON</a:t>
              </a:r>
              <a:r>
                <a:rPr kumimoji="1" lang="ja-JP" altLang="en-US" dirty="0" smtClean="0">
                  <a:solidFill>
                    <a:schemeClr val="tx1">
                      <a:lumMod val="65000"/>
                      <a:lumOff val="35000"/>
                    </a:schemeClr>
                  </a:solidFill>
                  <a:latin typeface="Hiragino Kaku Gothic ProN W3" charset="-128"/>
                  <a:ea typeface="Hiragino Kaku Gothic ProN W3" charset="-128"/>
                  <a:cs typeface="Hiragino Kaku Gothic ProN W3" charset="-128"/>
                </a:rPr>
                <a:t>形式</a:t>
              </a:r>
              <a:r>
                <a:rPr kumimoji="1" lang="en-US" altLang="ja-JP" dirty="0" smtClean="0">
                  <a:solidFill>
                    <a:schemeClr val="tx1">
                      <a:lumMod val="65000"/>
                      <a:lumOff val="35000"/>
                    </a:schemeClr>
                  </a:solidFill>
                  <a:latin typeface="Hiragino Kaku Gothic ProN W3" charset="-128"/>
                  <a:ea typeface="Hiragino Kaku Gothic ProN W3" charset="-128"/>
                  <a:cs typeface="Hiragino Kaku Gothic ProN W3" charset="-128"/>
                </a:rPr>
                <a:t/>
              </a:r>
              <a:br>
                <a:rPr kumimoji="1" lang="en-US" altLang="ja-JP" dirty="0" smtClean="0">
                  <a:solidFill>
                    <a:schemeClr val="tx1">
                      <a:lumMod val="65000"/>
                      <a:lumOff val="35000"/>
                    </a:schemeClr>
                  </a:solidFill>
                  <a:latin typeface="Hiragino Kaku Gothic ProN W3" charset="-128"/>
                  <a:ea typeface="Hiragino Kaku Gothic ProN W3" charset="-128"/>
                  <a:cs typeface="Hiragino Kaku Gothic ProN W3" charset="-128"/>
                </a:rPr>
              </a:br>
              <a:r>
                <a:rPr kumimoji="1" lang="en-US" altLang="ja-JP" dirty="0" smtClean="0">
                  <a:solidFill>
                    <a:schemeClr val="tx1">
                      <a:lumMod val="65000"/>
                      <a:lumOff val="35000"/>
                    </a:schemeClr>
                  </a:solidFill>
                  <a:latin typeface="Hiragino Kaku Gothic ProN W3" charset="-128"/>
                  <a:ea typeface="Hiragino Kaku Gothic ProN W3" charset="-128"/>
                  <a:cs typeface="Hiragino Kaku Gothic ProN W3" charset="-128"/>
                </a:rPr>
                <a:t>    </a:t>
              </a:r>
              <a:r>
                <a:rPr kumimoji="1" lang="ja-JP" altLang="en-US" dirty="0" smtClean="0">
                  <a:solidFill>
                    <a:schemeClr val="tx1">
                      <a:lumMod val="65000"/>
                      <a:lumOff val="35000"/>
                    </a:schemeClr>
                  </a:solidFill>
                  <a:latin typeface="Hiragino Kaku Gothic ProN W3" charset="-128"/>
                  <a:ea typeface="Hiragino Kaku Gothic ProN W3" charset="-128"/>
                  <a:cs typeface="Hiragino Kaku Gothic ProN W3" charset="-128"/>
                </a:rPr>
                <a:t>へ書き換え</a:t>
              </a:r>
              <a:endParaRPr kumimoji="1" lang="ja-JP" altLang="en-US" dirty="0">
                <a:solidFill>
                  <a:schemeClr val="tx1">
                    <a:lumMod val="65000"/>
                    <a:lumOff val="35000"/>
                  </a:schemeClr>
                </a:solidFill>
                <a:latin typeface="Hiragino Kaku Gothic ProN W3" charset="-128"/>
                <a:ea typeface="Hiragino Kaku Gothic ProN W3" charset="-128"/>
                <a:cs typeface="Hiragino Kaku Gothic ProN W3" charset="-128"/>
              </a:endParaRPr>
            </a:p>
          </p:txBody>
        </p:sp>
      </p:grpSp>
      <p:grpSp>
        <p:nvGrpSpPr>
          <p:cNvPr id="38" name="図形グループ 37"/>
          <p:cNvGrpSpPr/>
          <p:nvPr/>
        </p:nvGrpSpPr>
        <p:grpSpPr>
          <a:xfrm>
            <a:off x="5675547" y="1820186"/>
            <a:ext cx="2784011" cy="1351081"/>
            <a:chOff x="6120683" y="1828557"/>
            <a:chExt cx="2784011" cy="1351081"/>
          </a:xfrm>
        </p:grpSpPr>
        <p:pic>
          <p:nvPicPr>
            <p:cNvPr id="33" name="図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4467020">
              <a:off x="5981285" y="1967955"/>
              <a:ext cx="1351081" cy="1072286"/>
            </a:xfrm>
            <a:prstGeom prst="rect">
              <a:avLst/>
            </a:prstGeom>
          </p:spPr>
        </p:pic>
        <p:sp>
          <p:nvSpPr>
            <p:cNvPr id="36" name="テキスト ボックス 35"/>
            <p:cNvSpPr txBox="1"/>
            <p:nvPr/>
          </p:nvSpPr>
          <p:spPr>
            <a:xfrm>
              <a:off x="6873414" y="2080769"/>
              <a:ext cx="2031280" cy="646331"/>
            </a:xfrm>
            <a:prstGeom prst="rect">
              <a:avLst/>
            </a:prstGeom>
            <a:noFill/>
          </p:spPr>
          <p:txBody>
            <a:bodyPr wrap="square" rtlCol="0">
              <a:spAutoFit/>
            </a:bodyPr>
            <a:lstStyle/>
            <a:p>
              <a:r>
                <a:rPr kumimoji="1" lang="en-US" altLang="ja-JP" dirty="0" smtClean="0">
                  <a:solidFill>
                    <a:schemeClr val="tx1">
                      <a:lumMod val="65000"/>
                      <a:lumOff val="35000"/>
                    </a:schemeClr>
                  </a:solidFill>
                  <a:latin typeface="Hiragino Kaku Gothic ProN W3" charset="-128"/>
                  <a:ea typeface="Hiragino Kaku Gothic ProN W3" charset="-128"/>
                  <a:cs typeface="Hiragino Kaku Gothic ProN W3" charset="-128"/>
                </a:rPr>
                <a:t> </a:t>
              </a:r>
              <a:r>
                <a:rPr kumimoji="1" lang="ja-JP" altLang="en-US" dirty="0" smtClean="0">
                  <a:solidFill>
                    <a:schemeClr val="tx1">
                      <a:lumMod val="65000"/>
                      <a:lumOff val="35000"/>
                    </a:schemeClr>
                  </a:solidFill>
                  <a:latin typeface="Hiragino Kaku Gothic ProN W3" charset="-128"/>
                  <a:ea typeface="Hiragino Kaku Gothic ProN W3" charset="-128"/>
                  <a:cs typeface="Hiragino Kaku Gothic ProN W3" charset="-128"/>
                </a:rPr>
                <a:t>②</a:t>
              </a:r>
              <a:r>
                <a:rPr kumimoji="1" lang="en-US" altLang="ja-JP" dirty="0" smtClean="0">
                  <a:solidFill>
                    <a:schemeClr val="tx1">
                      <a:lumMod val="65000"/>
                      <a:lumOff val="35000"/>
                    </a:schemeClr>
                  </a:solidFill>
                  <a:latin typeface="Hiragino Kaku Gothic ProN W3" charset="-128"/>
                  <a:ea typeface="Hiragino Kaku Gothic ProN W3" charset="-128"/>
                  <a:cs typeface="Hiragino Kaku Gothic ProN W3" charset="-128"/>
                </a:rPr>
                <a:t> Firebase</a:t>
              </a:r>
              <a:r>
                <a:rPr kumimoji="1" lang="ja-JP" altLang="en-US" dirty="0" smtClean="0">
                  <a:solidFill>
                    <a:schemeClr val="tx1">
                      <a:lumMod val="65000"/>
                      <a:lumOff val="35000"/>
                    </a:schemeClr>
                  </a:solidFill>
                  <a:latin typeface="Hiragino Kaku Gothic ProN W3" charset="-128"/>
                  <a:ea typeface="Hiragino Kaku Gothic ProN W3" charset="-128"/>
                  <a:cs typeface="Hiragino Kaku Gothic ProN W3" charset="-128"/>
                </a:rPr>
                <a:t>へ</a:t>
              </a:r>
              <a:r>
                <a:rPr kumimoji="1" lang="en-US" altLang="ja-JP" dirty="0" smtClean="0">
                  <a:solidFill>
                    <a:schemeClr val="tx1">
                      <a:lumMod val="65000"/>
                      <a:lumOff val="35000"/>
                    </a:schemeClr>
                  </a:solidFill>
                  <a:latin typeface="Hiragino Kaku Gothic ProN W3" charset="-128"/>
                  <a:ea typeface="Hiragino Kaku Gothic ProN W3" charset="-128"/>
                  <a:cs typeface="Hiragino Kaku Gothic ProN W3" charset="-128"/>
                </a:rPr>
                <a:t/>
              </a:r>
              <a:br>
                <a:rPr kumimoji="1" lang="en-US" altLang="ja-JP" dirty="0" smtClean="0">
                  <a:solidFill>
                    <a:schemeClr val="tx1">
                      <a:lumMod val="65000"/>
                      <a:lumOff val="35000"/>
                    </a:schemeClr>
                  </a:solidFill>
                  <a:latin typeface="Hiragino Kaku Gothic ProN W3" charset="-128"/>
                  <a:ea typeface="Hiragino Kaku Gothic ProN W3" charset="-128"/>
                  <a:cs typeface="Hiragino Kaku Gothic ProN W3" charset="-128"/>
                </a:rPr>
              </a:br>
              <a:r>
                <a:rPr kumimoji="1" lang="en-US" altLang="ja-JP" dirty="0" smtClean="0">
                  <a:solidFill>
                    <a:schemeClr val="tx1">
                      <a:lumMod val="65000"/>
                      <a:lumOff val="35000"/>
                    </a:schemeClr>
                  </a:solidFill>
                  <a:latin typeface="Hiragino Kaku Gothic ProN W3" charset="-128"/>
                  <a:ea typeface="Hiragino Kaku Gothic ProN W3" charset="-128"/>
                  <a:cs typeface="Hiragino Kaku Gothic ProN W3" charset="-128"/>
                </a:rPr>
                <a:t>     </a:t>
              </a:r>
              <a:r>
                <a:rPr lang="ja-JP" altLang="en-US" dirty="0" smtClean="0">
                  <a:solidFill>
                    <a:schemeClr val="tx1">
                      <a:lumMod val="65000"/>
                      <a:lumOff val="35000"/>
                    </a:schemeClr>
                  </a:solidFill>
                  <a:latin typeface="Hiragino Kaku Gothic ProN W3" charset="-128"/>
                  <a:ea typeface="Hiragino Kaku Gothic ProN W3" charset="-128"/>
                  <a:cs typeface="Hiragino Kaku Gothic ProN W3" charset="-128"/>
                </a:rPr>
                <a:t>データを格納</a:t>
              </a:r>
              <a:endParaRPr kumimoji="1" lang="ja-JP" altLang="en-US" dirty="0">
                <a:solidFill>
                  <a:schemeClr val="tx1">
                    <a:lumMod val="65000"/>
                    <a:lumOff val="35000"/>
                  </a:schemeClr>
                </a:solidFill>
                <a:latin typeface="Hiragino Kaku Gothic ProN W3" charset="-128"/>
                <a:ea typeface="Hiragino Kaku Gothic ProN W3" charset="-128"/>
                <a:cs typeface="Hiragino Kaku Gothic ProN W3" charset="-128"/>
              </a:endParaRPr>
            </a:p>
          </p:txBody>
        </p:sp>
      </p:grpSp>
      <p:grpSp>
        <p:nvGrpSpPr>
          <p:cNvPr id="43" name="図形グループ 42"/>
          <p:cNvGrpSpPr/>
          <p:nvPr/>
        </p:nvGrpSpPr>
        <p:grpSpPr>
          <a:xfrm>
            <a:off x="2000967" y="2928671"/>
            <a:ext cx="1968395" cy="1560902"/>
            <a:chOff x="2000967" y="2928671"/>
            <a:chExt cx="1968395" cy="1560902"/>
          </a:xfrm>
        </p:grpSpPr>
        <p:pic>
          <p:nvPicPr>
            <p:cNvPr id="29" name="図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767758">
              <a:off x="2309624" y="2928671"/>
              <a:ext cx="1351081" cy="1072286"/>
            </a:xfrm>
            <a:prstGeom prst="rect">
              <a:avLst/>
            </a:prstGeom>
          </p:spPr>
        </p:pic>
        <p:sp>
          <p:nvSpPr>
            <p:cNvPr id="40" name="テキスト ボックス 39"/>
            <p:cNvSpPr txBox="1"/>
            <p:nvPr/>
          </p:nvSpPr>
          <p:spPr>
            <a:xfrm>
              <a:off x="2000967" y="3843242"/>
              <a:ext cx="1968395" cy="646331"/>
            </a:xfrm>
            <a:prstGeom prst="rect">
              <a:avLst/>
            </a:prstGeom>
            <a:noFill/>
          </p:spPr>
          <p:txBody>
            <a:bodyPr wrap="square" rtlCol="0">
              <a:spAutoFit/>
            </a:bodyPr>
            <a:lstStyle/>
            <a:p>
              <a:pPr algn="ctr"/>
              <a:r>
                <a:rPr kumimoji="1" lang="en-US" altLang="ja-JP" dirty="0" smtClean="0">
                  <a:solidFill>
                    <a:schemeClr val="tx1">
                      <a:lumMod val="65000"/>
                      <a:lumOff val="35000"/>
                    </a:schemeClr>
                  </a:solidFill>
                  <a:latin typeface="Hiragino Kaku Gothic ProN W3" charset="-128"/>
                  <a:ea typeface="Hiragino Kaku Gothic ProN W3" charset="-128"/>
                  <a:cs typeface="Hiragino Kaku Gothic ProN W3" charset="-128"/>
                </a:rPr>
                <a:t> </a:t>
              </a:r>
              <a:r>
                <a:rPr kumimoji="1" lang="ja-JP" altLang="en-US" dirty="0" smtClean="0">
                  <a:solidFill>
                    <a:schemeClr val="tx1">
                      <a:lumMod val="65000"/>
                      <a:lumOff val="35000"/>
                    </a:schemeClr>
                  </a:solidFill>
                  <a:latin typeface="Hiragino Kaku Gothic ProN W3" charset="-128"/>
                  <a:ea typeface="Hiragino Kaku Gothic ProN W3" charset="-128"/>
                  <a:cs typeface="Hiragino Kaku Gothic ProN W3" charset="-128"/>
                </a:rPr>
                <a:t>③</a:t>
              </a:r>
              <a:r>
                <a:rPr kumimoji="1" lang="en-US" altLang="ja-JP" dirty="0" smtClean="0">
                  <a:solidFill>
                    <a:schemeClr val="tx1">
                      <a:lumMod val="65000"/>
                      <a:lumOff val="35000"/>
                    </a:schemeClr>
                  </a:solidFill>
                  <a:latin typeface="Hiragino Kaku Gothic ProN W3" charset="-128"/>
                  <a:ea typeface="Hiragino Kaku Gothic ProN W3" charset="-128"/>
                  <a:cs typeface="Hiragino Kaku Gothic ProN W3" charset="-128"/>
                </a:rPr>
                <a:t> </a:t>
              </a:r>
              <a:r>
                <a:rPr lang="ja-JP" altLang="en-US" dirty="0" smtClean="0">
                  <a:solidFill>
                    <a:schemeClr val="tx1">
                      <a:lumMod val="65000"/>
                      <a:lumOff val="35000"/>
                    </a:schemeClr>
                  </a:solidFill>
                  <a:latin typeface="Hiragino Kaku Gothic ProN W3" charset="-128"/>
                  <a:ea typeface="Hiragino Kaku Gothic ProN W3" charset="-128"/>
                  <a:cs typeface="Hiragino Kaku Gothic ProN W3" charset="-128"/>
                </a:rPr>
                <a:t>ほしい</a:t>
              </a:r>
              <a:r>
                <a:rPr kumimoji="1" lang="ja-JP" altLang="en-US" dirty="0" smtClean="0">
                  <a:solidFill>
                    <a:schemeClr val="tx1">
                      <a:lumMod val="65000"/>
                      <a:lumOff val="35000"/>
                    </a:schemeClr>
                  </a:solidFill>
                  <a:latin typeface="Hiragino Kaku Gothic ProN W3" charset="-128"/>
                  <a:ea typeface="Hiragino Kaku Gothic ProN W3" charset="-128"/>
                  <a:cs typeface="Hiragino Kaku Gothic ProN W3" charset="-128"/>
                </a:rPr>
                <a:t>データ</a:t>
              </a:r>
              <a:r>
                <a:rPr kumimoji="1" lang="en-US" altLang="ja-JP" dirty="0" smtClean="0">
                  <a:solidFill>
                    <a:schemeClr val="tx1">
                      <a:lumMod val="65000"/>
                      <a:lumOff val="35000"/>
                    </a:schemeClr>
                  </a:solidFill>
                  <a:latin typeface="Hiragino Kaku Gothic ProN W3" charset="-128"/>
                  <a:ea typeface="Hiragino Kaku Gothic ProN W3" charset="-128"/>
                  <a:cs typeface="Hiragino Kaku Gothic ProN W3" charset="-128"/>
                </a:rPr>
                <a:t>  </a:t>
              </a:r>
              <a:br>
                <a:rPr kumimoji="1" lang="en-US" altLang="ja-JP" dirty="0" smtClean="0">
                  <a:solidFill>
                    <a:schemeClr val="tx1">
                      <a:lumMod val="65000"/>
                      <a:lumOff val="35000"/>
                    </a:schemeClr>
                  </a:solidFill>
                  <a:latin typeface="Hiragino Kaku Gothic ProN W3" charset="-128"/>
                  <a:ea typeface="Hiragino Kaku Gothic ProN W3" charset="-128"/>
                  <a:cs typeface="Hiragino Kaku Gothic ProN W3" charset="-128"/>
                </a:rPr>
              </a:br>
              <a:r>
                <a:rPr kumimoji="1" lang="en-US" altLang="ja-JP" dirty="0" smtClean="0">
                  <a:solidFill>
                    <a:schemeClr val="tx1">
                      <a:lumMod val="65000"/>
                      <a:lumOff val="35000"/>
                    </a:schemeClr>
                  </a:solidFill>
                  <a:latin typeface="Hiragino Kaku Gothic ProN W3" charset="-128"/>
                  <a:ea typeface="Hiragino Kaku Gothic ProN W3" charset="-128"/>
                  <a:cs typeface="Hiragino Kaku Gothic ProN W3" charset="-128"/>
                </a:rPr>
                <a:t>    </a:t>
              </a:r>
              <a:r>
                <a:rPr kumimoji="1" lang="ja-JP" altLang="en-US" dirty="0" smtClean="0">
                  <a:solidFill>
                    <a:schemeClr val="tx1">
                      <a:lumMod val="65000"/>
                      <a:lumOff val="35000"/>
                    </a:schemeClr>
                  </a:solidFill>
                  <a:latin typeface="Hiragino Kaku Gothic ProN W3" charset="-128"/>
                  <a:ea typeface="Hiragino Kaku Gothic ProN W3" charset="-128"/>
                  <a:cs typeface="Hiragino Kaku Gothic ProN W3" charset="-128"/>
                </a:rPr>
                <a:t>をリクエスト</a:t>
              </a:r>
              <a:endParaRPr kumimoji="1" lang="ja-JP" altLang="en-US" dirty="0">
                <a:solidFill>
                  <a:schemeClr val="tx1">
                    <a:lumMod val="65000"/>
                    <a:lumOff val="35000"/>
                  </a:schemeClr>
                </a:solidFill>
                <a:latin typeface="Hiragino Kaku Gothic ProN W3" charset="-128"/>
                <a:ea typeface="Hiragino Kaku Gothic ProN W3" charset="-128"/>
                <a:cs typeface="Hiragino Kaku Gothic ProN W3" charset="-128"/>
              </a:endParaRPr>
            </a:p>
          </p:txBody>
        </p:sp>
      </p:grpSp>
      <p:grpSp>
        <p:nvGrpSpPr>
          <p:cNvPr id="42" name="図形グループ 41"/>
          <p:cNvGrpSpPr/>
          <p:nvPr/>
        </p:nvGrpSpPr>
        <p:grpSpPr>
          <a:xfrm>
            <a:off x="1706524" y="1920586"/>
            <a:ext cx="1968395" cy="1342269"/>
            <a:chOff x="1706524" y="1920586"/>
            <a:chExt cx="1968395" cy="1342269"/>
          </a:xfrm>
        </p:grpSpPr>
        <p:pic>
          <p:nvPicPr>
            <p:cNvPr id="31" name="図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575154">
              <a:off x="2015182" y="2190569"/>
              <a:ext cx="1351081" cy="1072286"/>
            </a:xfrm>
            <a:prstGeom prst="rect">
              <a:avLst/>
            </a:prstGeom>
          </p:spPr>
        </p:pic>
        <p:sp>
          <p:nvSpPr>
            <p:cNvPr id="41" name="テキスト ボックス 40"/>
            <p:cNvSpPr txBox="1"/>
            <p:nvPr/>
          </p:nvSpPr>
          <p:spPr>
            <a:xfrm>
              <a:off x="1706524" y="1920586"/>
              <a:ext cx="1968395" cy="369332"/>
            </a:xfrm>
            <a:prstGeom prst="rect">
              <a:avLst/>
            </a:prstGeom>
            <a:noFill/>
          </p:spPr>
          <p:txBody>
            <a:bodyPr wrap="square" rtlCol="0">
              <a:spAutoFit/>
            </a:bodyPr>
            <a:lstStyle/>
            <a:p>
              <a:pPr algn="ctr"/>
              <a:r>
                <a:rPr kumimoji="1" lang="en-US" altLang="ja-JP" dirty="0" smtClean="0">
                  <a:solidFill>
                    <a:schemeClr val="tx1">
                      <a:lumMod val="65000"/>
                      <a:lumOff val="35000"/>
                    </a:schemeClr>
                  </a:solidFill>
                  <a:latin typeface="Hiragino Kaku Gothic ProN W3" charset="-128"/>
                  <a:ea typeface="Hiragino Kaku Gothic ProN W3" charset="-128"/>
                  <a:cs typeface="Hiragino Kaku Gothic ProN W3" charset="-128"/>
                </a:rPr>
                <a:t> </a:t>
              </a:r>
              <a:r>
                <a:rPr lang="ja-JP" altLang="en-US" dirty="0" smtClean="0">
                  <a:solidFill>
                    <a:schemeClr val="tx1">
                      <a:lumMod val="65000"/>
                      <a:lumOff val="35000"/>
                    </a:schemeClr>
                  </a:solidFill>
                  <a:latin typeface="Hiragino Kaku Gothic ProN W3" charset="-128"/>
                  <a:ea typeface="Hiragino Kaku Gothic ProN W3" charset="-128"/>
                  <a:cs typeface="Hiragino Kaku Gothic ProN W3" charset="-128"/>
                </a:rPr>
                <a:t>④</a:t>
              </a:r>
              <a:r>
                <a:rPr lang="en-US" altLang="ja-JP" dirty="0" smtClean="0">
                  <a:solidFill>
                    <a:schemeClr val="tx1">
                      <a:lumMod val="65000"/>
                      <a:lumOff val="35000"/>
                    </a:schemeClr>
                  </a:solidFill>
                  <a:latin typeface="Hiragino Kaku Gothic ProN W3" charset="-128"/>
                  <a:ea typeface="Hiragino Kaku Gothic ProN W3" charset="-128"/>
                  <a:cs typeface="Hiragino Kaku Gothic ProN W3" charset="-128"/>
                </a:rPr>
                <a:t> </a:t>
              </a:r>
              <a:r>
                <a:rPr lang="ja-JP" altLang="en-US" dirty="0" smtClean="0">
                  <a:solidFill>
                    <a:schemeClr val="tx1">
                      <a:lumMod val="65000"/>
                      <a:lumOff val="35000"/>
                    </a:schemeClr>
                  </a:solidFill>
                  <a:latin typeface="Hiragino Kaku Gothic ProN W3" charset="-128"/>
                  <a:ea typeface="Hiragino Kaku Gothic ProN W3" charset="-128"/>
                  <a:cs typeface="Hiragino Kaku Gothic ProN W3" charset="-128"/>
                </a:rPr>
                <a:t>データを返信</a:t>
              </a:r>
              <a:r>
                <a:rPr lang="en-US" altLang="ja-JP" dirty="0" smtClean="0">
                  <a:solidFill>
                    <a:schemeClr val="tx1">
                      <a:lumMod val="65000"/>
                      <a:lumOff val="35000"/>
                    </a:schemeClr>
                  </a:solidFill>
                  <a:latin typeface="Hiragino Kaku Gothic ProN W3" charset="-128"/>
                  <a:ea typeface="Hiragino Kaku Gothic ProN W3" charset="-128"/>
                  <a:cs typeface="Hiragino Kaku Gothic ProN W3" charset="-128"/>
                </a:rPr>
                <a:t> </a:t>
              </a:r>
              <a:endParaRPr kumimoji="1" lang="ja-JP" altLang="en-US" dirty="0">
                <a:solidFill>
                  <a:schemeClr val="tx1">
                    <a:lumMod val="65000"/>
                    <a:lumOff val="35000"/>
                  </a:schemeClr>
                </a:solidFill>
                <a:latin typeface="Hiragino Kaku Gothic ProN W3" charset="-128"/>
                <a:ea typeface="Hiragino Kaku Gothic ProN W3" charset="-128"/>
                <a:cs typeface="Hiragino Kaku Gothic ProN W3" charset="-128"/>
              </a:endParaRPr>
            </a:p>
          </p:txBody>
        </p:sp>
      </p:grpSp>
      <p:grpSp>
        <p:nvGrpSpPr>
          <p:cNvPr id="49" name="図形グループ 48"/>
          <p:cNvGrpSpPr/>
          <p:nvPr/>
        </p:nvGrpSpPr>
        <p:grpSpPr>
          <a:xfrm>
            <a:off x="5294041" y="688312"/>
            <a:ext cx="3545159" cy="860358"/>
            <a:chOff x="5294041" y="688312"/>
            <a:chExt cx="3545159" cy="860358"/>
          </a:xfrm>
        </p:grpSpPr>
        <p:sp>
          <p:nvSpPr>
            <p:cNvPr id="48" name="フリーフォーム 47"/>
            <p:cNvSpPr/>
            <p:nvPr/>
          </p:nvSpPr>
          <p:spPr>
            <a:xfrm>
              <a:off x="5294041" y="688312"/>
              <a:ext cx="3545159" cy="860358"/>
            </a:xfrm>
            <a:custGeom>
              <a:avLst/>
              <a:gdLst>
                <a:gd name="connsiteX0" fmla="*/ 152559 w 3513137"/>
                <a:gd name="connsiteY0" fmla="*/ 0 h 854491"/>
                <a:gd name="connsiteX1" fmla="*/ 3513137 w 3513137"/>
                <a:gd name="connsiteY1" fmla="*/ 0 h 854491"/>
                <a:gd name="connsiteX2" fmla="*/ 3513137 w 3513137"/>
                <a:gd name="connsiteY2" fmla="*/ 854491 h 854491"/>
                <a:gd name="connsiteX3" fmla="*/ 152559 w 3513137"/>
                <a:gd name="connsiteY3" fmla="*/ 854491 h 854491"/>
                <a:gd name="connsiteX4" fmla="*/ 152559 w 3513137"/>
                <a:gd name="connsiteY4" fmla="*/ 800533 h 854491"/>
                <a:gd name="connsiteX5" fmla="*/ 0 w 3513137"/>
                <a:gd name="connsiteY5" fmla="*/ 846126 h 854491"/>
                <a:gd name="connsiteX6" fmla="*/ 152559 w 3513137"/>
                <a:gd name="connsiteY6" fmla="*/ 703136 h 854491"/>
                <a:gd name="connsiteX0" fmla="*/ 152559 w 3513137"/>
                <a:gd name="connsiteY0" fmla="*/ 0 h 854491"/>
                <a:gd name="connsiteX1" fmla="*/ 3513137 w 3513137"/>
                <a:gd name="connsiteY1" fmla="*/ 0 h 854491"/>
                <a:gd name="connsiteX2" fmla="*/ 3513137 w 3513137"/>
                <a:gd name="connsiteY2" fmla="*/ 854491 h 854491"/>
                <a:gd name="connsiteX3" fmla="*/ 152559 w 3513137"/>
                <a:gd name="connsiteY3" fmla="*/ 854491 h 854491"/>
                <a:gd name="connsiteX4" fmla="*/ 152559 w 3513137"/>
                <a:gd name="connsiteY4" fmla="*/ 800533 h 854491"/>
                <a:gd name="connsiteX5" fmla="*/ 0 w 3513137"/>
                <a:gd name="connsiteY5" fmla="*/ 846126 h 854491"/>
                <a:gd name="connsiteX6" fmla="*/ 152559 w 3513137"/>
                <a:gd name="connsiteY6" fmla="*/ 671114 h 854491"/>
                <a:gd name="connsiteX7" fmla="*/ 152559 w 3513137"/>
                <a:gd name="connsiteY7" fmla="*/ 0 h 854491"/>
                <a:gd name="connsiteX0" fmla="*/ 184581 w 3545159"/>
                <a:gd name="connsiteY0" fmla="*/ 0 h 860358"/>
                <a:gd name="connsiteX1" fmla="*/ 3545159 w 3545159"/>
                <a:gd name="connsiteY1" fmla="*/ 0 h 860358"/>
                <a:gd name="connsiteX2" fmla="*/ 3545159 w 3545159"/>
                <a:gd name="connsiteY2" fmla="*/ 854491 h 860358"/>
                <a:gd name="connsiteX3" fmla="*/ 184581 w 3545159"/>
                <a:gd name="connsiteY3" fmla="*/ 854491 h 860358"/>
                <a:gd name="connsiteX4" fmla="*/ 184581 w 3545159"/>
                <a:gd name="connsiteY4" fmla="*/ 800533 h 860358"/>
                <a:gd name="connsiteX5" fmla="*/ 0 w 3545159"/>
                <a:gd name="connsiteY5" fmla="*/ 860358 h 860358"/>
                <a:gd name="connsiteX6" fmla="*/ 184581 w 3545159"/>
                <a:gd name="connsiteY6" fmla="*/ 671114 h 860358"/>
                <a:gd name="connsiteX7" fmla="*/ 184581 w 3545159"/>
                <a:gd name="connsiteY7" fmla="*/ 0 h 86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159" h="860358">
                  <a:moveTo>
                    <a:pt x="184581" y="0"/>
                  </a:moveTo>
                  <a:lnTo>
                    <a:pt x="3545159" y="0"/>
                  </a:lnTo>
                  <a:lnTo>
                    <a:pt x="3545159" y="854491"/>
                  </a:lnTo>
                  <a:lnTo>
                    <a:pt x="184581" y="854491"/>
                  </a:lnTo>
                  <a:lnTo>
                    <a:pt x="184581" y="800533"/>
                  </a:lnTo>
                  <a:lnTo>
                    <a:pt x="0" y="860358"/>
                  </a:lnTo>
                  <a:lnTo>
                    <a:pt x="184581" y="671114"/>
                  </a:lnTo>
                  <a:lnTo>
                    <a:pt x="184581" y="0"/>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p:cNvSpPr txBox="1"/>
            <p:nvPr/>
          </p:nvSpPr>
          <p:spPr>
            <a:xfrm>
              <a:off x="5542989" y="781875"/>
              <a:ext cx="3238959" cy="677108"/>
            </a:xfrm>
            <a:prstGeom prst="rect">
              <a:avLst/>
            </a:prstGeom>
            <a:noFill/>
          </p:spPr>
          <p:txBody>
            <a:bodyPr wrap="square" rtlCol="0">
              <a:spAutoFit/>
            </a:bodyPr>
            <a:lstStyle/>
            <a:p>
              <a:r>
                <a:rPr kumimoji="1" lang="en-US" altLang="ja-JP" sz="1400" dirty="0" smtClean="0">
                  <a:latin typeface="Hiragino Kaku Gothic ProN W3" charset="-128"/>
                  <a:ea typeface="Hiragino Kaku Gothic ProN W3" charset="-128"/>
                  <a:cs typeface="Hiragino Kaku Gothic ProN W3" charset="-128"/>
                </a:rPr>
                <a:t>Google </a:t>
              </a:r>
              <a:r>
                <a:rPr kumimoji="1" lang="ja-JP" altLang="en-US" sz="1400" dirty="0" smtClean="0">
                  <a:latin typeface="Hiragino Kaku Gothic ProN W3" charset="-128"/>
                  <a:ea typeface="Hiragino Kaku Gothic ProN W3" charset="-128"/>
                  <a:cs typeface="Hiragino Kaku Gothic ProN W3" charset="-128"/>
                </a:rPr>
                <a:t>が提供する</a:t>
              </a:r>
              <a:r>
                <a:rPr lang="en-US" altLang="ja-JP" sz="1400" dirty="0" err="1" smtClean="0">
                  <a:latin typeface="Hiragino Kaku Gothic ProN W3" charset="-128"/>
                  <a:ea typeface="Hiragino Kaku Gothic ProN W3" charset="-128"/>
                  <a:cs typeface="Hiragino Kaku Gothic ProN W3" charset="-128"/>
                </a:rPr>
                <a:t>mBaaS</a:t>
              </a:r>
              <a:endParaRPr kumimoji="1" lang="en-US" altLang="ja-JP" sz="1400" dirty="0" smtClean="0">
                <a:latin typeface="Hiragino Kaku Gothic ProN W3" charset="-128"/>
                <a:ea typeface="Hiragino Kaku Gothic ProN W3" charset="-128"/>
                <a:cs typeface="Hiragino Kaku Gothic ProN W3" charset="-128"/>
              </a:endParaRPr>
            </a:p>
            <a:p>
              <a:pPr>
                <a:lnSpc>
                  <a:spcPct val="150000"/>
                </a:lnSpc>
              </a:pPr>
              <a:r>
                <a:rPr kumimoji="1" lang="ja-JP" altLang="en-US" sz="1600" dirty="0" smtClean="0">
                  <a:latin typeface="Hiragino Kaku Gothic ProN W3" charset="-128"/>
                  <a:ea typeface="Hiragino Kaku Gothic ProN W3" charset="-128"/>
                  <a:cs typeface="Hiragino Kaku Gothic ProN W3" charset="-128"/>
                </a:rPr>
                <a:t>データの管理を担う</a:t>
              </a:r>
              <a:r>
                <a:rPr lang="ja-JP" altLang="en-US" sz="1600" dirty="0" smtClean="0">
                  <a:latin typeface="Hiragino Kaku Gothic ProN W3" charset="-128"/>
                  <a:ea typeface="Hiragino Kaku Gothic ProN W3" charset="-128"/>
                  <a:cs typeface="Hiragino Kaku Gothic ProN W3" charset="-128"/>
                </a:rPr>
                <a:t>（</a:t>
              </a:r>
              <a:r>
                <a:rPr kumimoji="1" lang="ja-JP" altLang="en-US" sz="1600" dirty="0" smtClean="0">
                  <a:latin typeface="Hiragino Kaku Gothic ProN W3" charset="-128"/>
                  <a:ea typeface="Hiragino Kaku Gothic ProN W3" charset="-128"/>
                  <a:cs typeface="Hiragino Kaku Gothic ProN W3" charset="-128"/>
                </a:rPr>
                <a:t>クラウド</a:t>
              </a:r>
              <a:r>
                <a:rPr lang="ja-JP" altLang="en-US" sz="1600" dirty="0" smtClean="0">
                  <a:latin typeface="Hiragino Kaku Gothic ProN W3" charset="-128"/>
                  <a:ea typeface="Hiragino Kaku Gothic ProN W3" charset="-128"/>
                  <a:cs typeface="Hiragino Kaku Gothic ProN W3" charset="-128"/>
                </a:rPr>
                <a:t>）</a:t>
              </a:r>
              <a:endParaRPr kumimoji="1" lang="en-US" altLang="ja-JP" sz="1600" dirty="0" smtClean="0">
                <a:latin typeface="Hiragino Kaku Gothic ProN W3" charset="-128"/>
                <a:ea typeface="Hiragino Kaku Gothic ProN W3" charset="-128"/>
                <a:cs typeface="Hiragino Kaku Gothic ProN W3" charset="-128"/>
              </a:endParaRPr>
            </a:p>
          </p:txBody>
        </p:sp>
      </p:grpSp>
    </p:spTree>
    <p:extLst>
      <p:ext uri="{BB962C8B-B14F-4D97-AF65-F5344CB8AC3E}">
        <p14:creationId xmlns:p14="http://schemas.microsoft.com/office/powerpoint/2010/main" val="190332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8"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down)">
                                      <p:cBhvr>
                                        <p:cTn id="15" dur="500"/>
                                        <p:tgtEl>
                                          <p:spTgt spid="38"/>
                                        </p:tgtEl>
                                      </p:cBhvr>
                                    </p:animEffect>
                                  </p:childTnLst>
                                </p:cTn>
                              </p:par>
                              <p:par>
                                <p:cTn id="16" presetID="1" presetClass="exit" presetSubtype="0" fill="hold" nodeType="withEffect">
                                  <p:stCondLst>
                                    <p:cond delay="0"/>
                                  </p:stCondLst>
                                  <p:childTnLst>
                                    <p:set>
                                      <p:cBhvr>
                                        <p:cTn id="17" dur="1" fill="hold">
                                          <p:stCondLst>
                                            <p:cond delay="0"/>
                                          </p:stCondLst>
                                        </p:cTn>
                                        <p:tgtEl>
                                          <p:spTgt spid="3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par>
                                <p:cTn id="23" presetID="1" presetClass="exit" presetSubtype="0" fill="hold" nodeType="withEffect">
                                  <p:stCondLst>
                                    <p:cond delay="0"/>
                                  </p:stCondLst>
                                  <p:childTnLst>
                                    <p:set>
                                      <p:cBhvr>
                                        <p:cTn id="24" dur="1" fill="hold">
                                          <p:stCondLst>
                                            <p:cond delay="0"/>
                                          </p:stCondLst>
                                        </p:cTn>
                                        <p:tgtEl>
                                          <p:spTgt spid="3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right)">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PR</a:t>
            </a:r>
            <a:r>
              <a:rPr kumimoji="1" lang="ja-JP" altLang="en-US" dirty="0" smtClean="0"/>
              <a:t>ポイント</a:t>
            </a:r>
            <a:endParaRPr kumimoji="1" lang="ja-JP" altLang="en-US" dirty="0"/>
          </a:p>
        </p:txBody>
      </p:sp>
      <p:sp>
        <p:nvSpPr>
          <p:cNvPr id="3" name="コンテンツ プレースホルダー 2"/>
          <p:cNvSpPr>
            <a:spLocks noGrp="1"/>
          </p:cNvSpPr>
          <p:nvPr>
            <p:ph idx="1"/>
          </p:nvPr>
        </p:nvSpPr>
        <p:spPr/>
        <p:txBody>
          <a:bodyPr/>
          <a:lstStyle/>
          <a:p>
            <a:pPr>
              <a:buFont typeface="LucidaGrande" charset="0"/>
              <a:buChar char="◦"/>
            </a:pPr>
            <a:r>
              <a:rPr kumimoji="1" lang="en-US" altLang="ja-JP" dirty="0" smtClean="0">
                <a:solidFill>
                  <a:schemeClr val="tx1">
                    <a:lumMod val="65000"/>
                    <a:lumOff val="35000"/>
                  </a:schemeClr>
                </a:solidFill>
              </a:rPr>
              <a:t> </a:t>
            </a:r>
            <a:r>
              <a:rPr kumimoji="1" lang="ja-JP" altLang="en-US" dirty="0" smtClean="0">
                <a:solidFill>
                  <a:schemeClr val="tx1">
                    <a:lumMod val="65000"/>
                    <a:lumOff val="35000"/>
                  </a:schemeClr>
                </a:solidFill>
              </a:rPr>
              <a:t>横展開が容易</a:t>
            </a:r>
            <a:endParaRPr kumimoji="1" lang="ja-JP" altLang="en-US" dirty="0">
              <a:solidFill>
                <a:schemeClr val="tx1">
                  <a:lumMod val="65000"/>
                  <a:lumOff val="35000"/>
                </a:schemeClr>
              </a:solidFill>
            </a:endParaRPr>
          </a:p>
        </p:txBody>
      </p:sp>
      <p:grpSp>
        <p:nvGrpSpPr>
          <p:cNvPr id="28" name="図形グループ 27"/>
          <p:cNvGrpSpPr/>
          <p:nvPr/>
        </p:nvGrpSpPr>
        <p:grpSpPr>
          <a:xfrm>
            <a:off x="3922642" y="3534139"/>
            <a:ext cx="4893127" cy="3064177"/>
            <a:chOff x="231638" y="1224235"/>
            <a:chExt cx="8662729" cy="5424780"/>
          </a:xfrm>
        </p:grpSpPr>
        <p:pic>
          <p:nvPicPr>
            <p:cNvPr id="4" name="コンテンツ プレースホルダ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16" y="3760855"/>
              <a:ext cx="1423886" cy="2399809"/>
            </a:xfrm>
            <a:prstGeom prst="rect">
              <a:avLst/>
            </a:prstGeom>
          </p:spPr>
        </p:pic>
        <p:pic>
          <p:nvPicPr>
            <p:cNvPr id="5" name="図 4"/>
            <p:cNvPicPr>
              <a:picLocks noChangeAspect="1"/>
            </p:cNvPicPr>
            <p:nvPr/>
          </p:nvPicPr>
          <p:blipFill rotWithShape="1">
            <a:blip r:embed="rId4"/>
            <a:srcRect l="21528" r="19881"/>
            <a:stretch/>
          </p:blipFill>
          <p:spPr>
            <a:xfrm>
              <a:off x="3869327" y="1224235"/>
              <a:ext cx="1698713" cy="1818741"/>
            </a:xfrm>
            <a:prstGeom prst="rect">
              <a:avLst/>
            </a:prstGeom>
          </p:spPr>
        </p:pic>
        <p:sp>
          <p:nvSpPr>
            <p:cNvPr id="6" name="テキスト ボックス 5"/>
            <p:cNvSpPr txBox="1"/>
            <p:nvPr/>
          </p:nvSpPr>
          <p:spPr>
            <a:xfrm>
              <a:off x="3499856" y="5886178"/>
              <a:ext cx="2075099" cy="762837"/>
            </a:xfrm>
            <a:prstGeom prst="rect">
              <a:avLst/>
            </a:prstGeom>
            <a:noFill/>
          </p:spPr>
          <p:txBody>
            <a:bodyPr wrap="none" rtlCol="0">
              <a:spAutoFit/>
            </a:bodyPr>
            <a:lstStyle/>
            <a:p>
              <a:pPr algn="ctr"/>
              <a:r>
                <a:rPr kumimoji="1" lang="ja-JP" altLang="en-US" sz="1100" dirty="0" smtClean="0">
                  <a:latin typeface="Hiragino Kaku Gothic ProN W3" charset="-128"/>
                  <a:ea typeface="Hiragino Kaku Gothic ProN W3" charset="-128"/>
                  <a:cs typeface="Hiragino Kaku Gothic ProN W3" charset="-128"/>
                </a:rPr>
                <a:t>生駒市献立表</a:t>
              </a:r>
              <a:r>
                <a:rPr kumimoji="1" lang="en-US" altLang="ja-JP" sz="1100" dirty="0" smtClean="0">
                  <a:latin typeface="Hiragino Kaku Gothic ProN W3" charset="-128"/>
                  <a:ea typeface="Hiragino Kaku Gothic ProN W3" charset="-128"/>
                  <a:cs typeface="Hiragino Kaku Gothic ProN W3" charset="-128"/>
                </a:rPr>
                <a:t/>
              </a:r>
              <a:br>
                <a:rPr kumimoji="1" lang="en-US" altLang="ja-JP" sz="1100" dirty="0" smtClean="0">
                  <a:latin typeface="Hiragino Kaku Gothic ProN W3" charset="-128"/>
                  <a:ea typeface="Hiragino Kaku Gothic ProN W3" charset="-128"/>
                  <a:cs typeface="Hiragino Kaku Gothic ProN W3" charset="-128"/>
                </a:rPr>
              </a:br>
              <a:r>
                <a:rPr kumimoji="1" lang="ja-JP" altLang="en-US" sz="1100" dirty="0" smtClean="0">
                  <a:latin typeface="Hiragino Kaku Gothic ProN W3" charset="-128"/>
                  <a:ea typeface="Hiragino Kaku Gothic ProN W3" charset="-128"/>
                  <a:cs typeface="Hiragino Kaku Gothic ProN W3" charset="-128"/>
                </a:rPr>
                <a:t>オープンデータ</a:t>
              </a:r>
              <a:endParaRPr kumimoji="1" lang="ja-JP" altLang="en-US" sz="1100" dirty="0">
                <a:latin typeface="Hiragino Kaku Gothic ProN W3" charset="-128"/>
                <a:ea typeface="Hiragino Kaku Gothic ProN W3" charset="-128"/>
                <a:cs typeface="Hiragino Kaku Gothic ProN W3" charset="-128"/>
              </a:endParaRPr>
            </a:p>
          </p:txBody>
        </p:sp>
        <p:grpSp>
          <p:nvGrpSpPr>
            <p:cNvPr id="7" name="図形グループ 6"/>
            <p:cNvGrpSpPr/>
            <p:nvPr/>
          </p:nvGrpSpPr>
          <p:grpSpPr>
            <a:xfrm>
              <a:off x="3764812" y="5079443"/>
              <a:ext cx="1545187" cy="720000"/>
              <a:chOff x="3619812" y="4796639"/>
              <a:chExt cx="1545187" cy="720000"/>
            </a:xfrm>
          </p:grpSpPr>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9812" y="4797864"/>
                <a:ext cx="718775" cy="718775"/>
              </a:xfrm>
              <a:prstGeom prst="rect">
                <a:avLst/>
              </a:prstGeom>
            </p:spPr>
          </p:pic>
          <p:pic>
            <p:nvPicPr>
              <p:cNvPr id="9" name="図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4999" y="4796639"/>
                <a:ext cx="720000" cy="720000"/>
              </a:xfrm>
              <a:prstGeom prst="rect">
                <a:avLst/>
              </a:prstGeom>
            </p:spPr>
          </p:pic>
        </p:grpSp>
        <p:grpSp>
          <p:nvGrpSpPr>
            <p:cNvPr id="10" name="図形グループ 9"/>
            <p:cNvGrpSpPr/>
            <p:nvPr/>
          </p:nvGrpSpPr>
          <p:grpSpPr>
            <a:xfrm>
              <a:off x="6602024" y="3242456"/>
              <a:ext cx="2292343" cy="3281029"/>
              <a:chOff x="6625878" y="3138067"/>
              <a:chExt cx="2292343" cy="3281029"/>
            </a:xfrm>
          </p:grpSpPr>
          <p:pic>
            <p:nvPicPr>
              <p:cNvPr id="11" name="図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5878" y="3956465"/>
                <a:ext cx="2111722" cy="2462631"/>
              </a:xfrm>
              <a:prstGeom prst="rect">
                <a:avLst/>
              </a:prstGeom>
            </p:spPr>
          </p:pic>
          <p:sp>
            <p:nvSpPr>
              <p:cNvPr id="12" name="テキスト ボックス 11"/>
              <p:cNvSpPr txBox="1"/>
              <p:nvPr/>
            </p:nvSpPr>
            <p:spPr>
              <a:xfrm>
                <a:off x="7155296" y="3161256"/>
                <a:ext cx="1762925" cy="762837"/>
              </a:xfrm>
              <a:prstGeom prst="rect">
                <a:avLst/>
              </a:prstGeom>
              <a:noFill/>
            </p:spPr>
            <p:txBody>
              <a:bodyPr wrap="none" rtlCol="0">
                <a:spAutoFit/>
              </a:bodyPr>
              <a:lstStyle/>
              <a:p>
                <a:pPr algn="ctr"/>
                <a:r>
                  <a:rPr lang="en-US" altLang="ja-JP" sz="1100" dirty="0" smtClean="0">
                    <a:latin typeface="Hiragino Kaku Gothic ProN W3" charset="-128"/>
                    <a:ea typeface="Hiragino Kaku Gothic ProN W3" charset="-128"/>
                    <a:cs typeface="Hiragino Kaku Gothic ProN W3" charset="-128"/>
                  </a:rPr>
                  <a:t>JSON</a:t>
                </a:r>
                <a:r>
                  <a:rPr lang="ja-JP" altLang="en-US" sz="1100" dirty="0" smtClean="0">
                    <a:latin typeface="Hiragino Kaku Gothic ProN W3" charset="-128"/>
                    <a:ea typeface="Hiragino Kaku Gothic ProN W3" charset="-128"/>
                    <a:cs typeface="Hiragino Kaku Gothic ProN W3" charset="-128"/>
                  </a:rPr>
                  <a:t>形式の</a:t>
                </a:r>
                <a:r>
                  <a:rPr lang="en-US" altLang="ja-JP" sz="1100" dirty="0" smtClean="0">
                    <a:latin typeface="Hiragino Kaku Gothic ProN W3" charset="-128"/>
                    <a:ea typeface="Hiragino Kaku Gothic ProN W3" charset="-128"/>
                    <a:cs typeface="Hiragino Kaku Gothic ProN W3" charset="-128"/>
                  </a:rPr>
                  <a:t/>
                </a:r>
                <a:br>
                  <a:rPr lang="en-US" altLang="ja-JP" sz="1100" dirty="0" smtClean="0">
                    <a:latin typeface="Hiragino Kaku Gothic ProN W3" charset="-128"/>
                    <a:ea typeface="Hiragino Kaku Gothic ProN W3" charset="-128"/>
                    <a:cs typeface="Hiragino Kaku Gothic ProN W3" charset="-128"/>
                  </a:rPr>
                </a:br>
                <a:r>
                  <a:rPr lang="ja-JP" altLang="en-US" sz="1100" dirty="0" smtClean="0">
                    <a:latin typeface="Hiragino Kaku Gothic ProN W3" charset="-128"/>
                    <a:ea typeface="Hiragino Kaku Gothic ProN W3" charset="-128"/>
                    <a:cs typeface="Hiragino Kaku Gothic ProN W3" charset="-128"/>
                  </a:rPr>
                  <a:t>献立データ</a:t>
                </a:r>
                <a:endParaRPr kumimoji="1" lang="ja-JP" altLang="en-US" sz="1100" dirty="0">
                  <a:latin typeface="Hiragino Kaku Gothic ProN W3" charset="-128"/>
                  <a:ea typeface="Hiragino Kaku Gothic ProN W3" charset="-128"/>
                  <a:cs typeface="Hiragino Kaku Gothic ProN W3" charset="-128"/>
                </a:endParaRPr>
              </a:p>
            </p:txBody>
          </p:sp>
          <p:pic>
            <p:nvPicPr>
              <p:cNvPr id="13" name="図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5878" y="3138067"/>
                <a:ext cx="514645" cy="720000"/>
              </a:xfrm>
              <a:prstGeom prst="rect">
                <a:avLst/>
              </a:prstGeom>
            </p:spPr>
          </p:pic>
        </p:grpSp>
        <p:sp>
          <p:nvSpPr>
            <p:cNvPr id="14" name="正方形/長方形 13"/>
            <p:cNvSpPr/>
            <p:nvPr/>
          </p:nvSpPr>
          <p:spPr>
            <a:xfrm>
              <a:off x="231638" y="6163176"/>
              <a:ext cx="2252242" cy="463151"/>
            </a:xfrm>
            <a:prstGeom prst="rect">
              <a:avLst/>
            </a:prstGeom>
          </p:spPr>
          <p:txBody>
            <a:bodyPr wrap="square">
              <a:spAutoFit/>
            </a:bodyPr>
            <a:lstStyle/>
            <a:p>
              <a:pPr algn="ctr"/>
              <a:r>
                <a:rPr lang="en-US" altLang="ja-JP" sz="1100" dirty="0" smtClean="0">
                  <a:latin typeface="Hiragino Kaku Gothic ProN W3" charset="-128"/>
                  <a:ea typeface="Hiragino Kaku Gothic ProN W3" charset="-128"/>
                  <a:cs typeface="Hiragino Kaku Gothic ProN W3" charset="-128"/>
                </a:rPr>
                <a:t>4919 for </a:t>
              </a:r>
              <a:r>
                <a:rPr lang="en-US" altLang="ja-JP" sz="1100" dirty="0" err="1" smtClean="0">
                  <a:latin typeface="Hiragino Kaku Gothic ProN W3" charset="-128"/>
                  <a:ea typeface="Hiragino Kaku Gothic ProN W3" charset="-128"/>
                  <a:cs typeface="Hiragino Kaku Gothic ProN W3" charset="-128"/>
                </a:rPr>
                <a:t>Ikoma</a:t>
              </a:r>
              <a:endParaRPr lang="ja-JP" altLang="en-US" sz="1100" dirty="0">
                <a:latin typeface="Hiragino Kaku Gothic ProN W3" charset="-128"/>
                <a:ea typeface="Hiragino Kaku Gothic ProN W3" charset="-128"/>
                <a:cs typeface="Hiragino Kaku Gothic ProN W3" charset="-128"/>
              </a:endParaRPr>
            </a:p>
          </p:txBody>
        </p:sp>
        <p:pic>
          <p:nvPicPr>
            <p:cNvPr id="16" name="図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767758">
              <a:off x="5248525" y="4199126"/>
              <a:ext cx="1351081" cy="1072286"/>
            </a:xfrm>
            <a:prstGeom prst="rect">
              <a:avLst/>
            </a:prstGeom>
          </p:spPr>
        </p:pic>
        <p:pic>
          <p:nvPicPr>
            <p:cNvPr id="19" name="図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4467020">
              <a:off x="5536149" y="1959584"/>
              <a:ext cx="1351081" cy="1072286"/>
            </a:xfrm>
            <a:prstGeom prst="rect">
              <a:avLst/>
            </a:prstGeom>
          </p:spPr>
        </p:pic>
        <p:pic>
          <p:nvPicPr>
            <p:cNvPr id="22" name="図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767758">
              <a:off x="2309624" y="2928671"/>
              <a:ext cx="1351081" cy="1072286"/>
            </a:xfrm>
            <a:prstGeom prst="rect">
              <a:avLst/>
            </a:prstGeom>
          </p:spPr>
        </p:pic>
        <p:pic>
          <p:nvPicPr>
            <p:cNvPr id="25" name="図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575154">
              <a:off x="2015182" y="2190569"/>
              <a:ext cx="1351081" cy="1072286"/>
            </a:xfrm>
            <a:prstGeom prst="rect">
              <a:avLst/>
            </a:prstGeom>
          </p:spPr>
        </p:pic>
      </p:grpSp>
    </p:spTree>
    <p:extLst>
      <p:ext uri="{BB962C8B-B14F-4D97-AF65-F5344CB8AC3E}">
        <p14:creationId xmlns:p14="http://schemas.microsoft.com/office/powerpoint/2010/main" val="14548915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19709" y="1392977"/>
            <a:ext cx="7095490" cy="4558938"/>
          </a:xfrm>
        </p:spPr>
        <p:txBody>
          <a:bodyPr anchor="ctr">
            <a:normAutofit/>
          </a:bodyPr>
          <a:lstStyle/>
          <a:p>
            <a:pPr marL="0" indent="0">
              <a:buNone/>
            </a:pPr>
            <a:r>
              <a:rPr kumimoji="1" lang="ja-JP" altLang="en-US" sz="3600" dirty="0" smtClean="0">
                <a:solidFill>
                  <a:schemeClr val="tx1">
                    <a:lumMod val="65000"/>
                    <a:lumOff val="35000"/>
                  </a:schemeClr>
                </a:solidFill>
              </a:rPr>
              <a:t>本プレゼン内で使用した画像等は現在</a:t>
            </a:r>
            <a:r>
              <a:rPr kumimoji="1" lang="en-US" altLang="ja-JP" sz="3600" dirty="0" err="1" smtClean="0">
                <a:solidFill>
                  <a:schemeClr val="tx1">
                    <a:lumMod val="65000"/>
                    <a:lumOff val="35000"/>
                  </a:schemeClr>
                </a:solidFill>
              </a:rPr>
              <a:t>AppStore</a:t>
            </a:r>
            <a:r>
              <a:rPr kumimoji="1" lang="ja-JP" altLang="en-US" sz="3600" dirty="0" smtClean="0">
                <a:solidFill>
                  <a:schemeClr val="tx1">
                    <a:lumMod val="65000"/>
                    <a:lumOff val="35000"/>
                  </a:schemeClr>
                </a:solidFill>
              </a:rPr>
              <a:t>からダウンロード出来るものと異なっている部分がございます。</a:t>
            </a:r>
            <a:endParaRPr kumimoji="1" lang="en-US" altLang="ja-JP" sz="3600" dirty="0" smtClean="0">
              <a:solidFill>
                <a:schemeClr val="tx1">
                  <a:lumMod val="65000"/>
                  <a:lumOff val="35000"/>
                </a:schemeClr>
              </a:solidFill>
            </a:endParaRPr>
          </a:p>
        </p:txBody>
      </p:sp>
      <p:pic>
        <p:nvPicPr>
          <p:cNvPr id="4" name="図 3"/>
          <p:cNvPicPr>
            <a:picLocks noChangeAspect="1"/>
          </p:cNvPicPr>
          <p:nvPr/>
        </p:nvPicPr>
        <p:blipFill rotWithShape="1">
          <a:blip r:embed="rId2"/>
          <a:srcRect l="3142" t="7238" r="65619" b="3810"/>
          <a:stretch/>
        </p:blipFill>
        <p:spPr>
          <a:xfrm>
            <a:off x="7315199" y="1392977"/>
            <a:ext cx="1600998" cy="4558938"/>
          </a:xfrm>
          <a:prstGeom prst="rect">
            <a:avLst/>
          </a:prstGeom>
        </p:spPr>
      </p:pic>
    </p:spTree>
    <p:extLst>
      <p:ext uri="{BB962C8B-B14F-4D97-AF65-F5344CB8AC3E}">
        <p14:creationId xmlns:p14="http://schemas.microsoft.com/office/powerpoint/2010/main" val="15198286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1150" y="260653"/>
            <a:ext cx="4708906" cy="640714"/>
          </a:xfrm>
        </p:spPr>
        <p:txBody>
          <a:bodyPr/>
          <a:lstStyle/>
          <a:p>
            <a:r>
              <a:rPr lang="ja-JP" altLang="en-US" dirty="0" smtClean="0"/>
              <a:t>生駒ってどんな街？</a:t>
            </a:r>
            <a:endParaRPr kumimoji="1" lang="ja-JP" altLang="en-US" dirty="0"/>
          </a:p>
        </p:txBody>
      </p:sp>
      <p:pic>
        <p:nvPicPr>
          <p:cNvPr id="7" name="図 6"/>
          <p:cNvPicPr>
            <a:picLocks noChangeAspect="1"/>
          </p:cNvPicPr>
          <p:nvPr/>
        </p:nvPicPr>
        <p:blipFill rotWithShape="1">
          <a:blip r:embed="rId3"/>
          <a:srcRect b="14610"/>
          <a:stretch/>
        </p:blipFill>
        <p:spPr>
          <a:xfrm>
            <a:off x="1646396" y="920901"/>
            <a:ext cx="5717858" cy="5856049"/>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9942" y="1552575"/>
            <a:ext cx="2527279" cy="3870820"/>
          </a:xfrm>
          <a:prstGeom prst="rect">
            <a:avLst/>
          </a:prstGeom>
        </p:spPr>
      </p:pic>
      <p:pic>
        <p:nvPicPr>
          <p:cNvPr id="12" name="図 11"/>
          <p:cNvPicPr>
            <a:picLocks noChangeAspect="1"/>
          </p:cNvPicPr>
          <p:nvPr/>
        </p:nvPicPr>
        <p:blipFill>
          <a:blip r:embed="rId5"/>
          <a:stretch>
            <a:fillRect/>
          </a:stretch>
        </p:blipFill>
        <p:spPr>
          <a:xfrm rot="1059096">
            <a:off x="7112511" y="4554855"/>
            <a:ext cx="1215985" cy="1549400"/>
          </a:xfrm>
          <a:prstGeom prst="rect">
            <a:avLst/>
          </a:prstGeom>
        </p:spPr>
      </p:pic>
      <p:sp>
        <p:nvSpPr>
          <p:cNvPr id="13" name="正方形/長方形 12"/>
          <p:cNvSpPr/>
          <p:nvPr/>
        </p:nvSpPr>
        <p:spPr>
          <a:xfrm rot="20430639">
            <a:off x="333103" y="1497187"/>
            <a:ext cx="2997200" cy="369332"/>
          </a:xfrm>
          <a:prstGeom prst="rect">
            <a:avLst/>
          </a:prstGeom>
        </p:spPr>
        <p:txBody>
          <a:bodyPr wrap="square">
            <a:spAutoFit/>
          </a:bodyPr>
          <a:lstStyle/>
          <a:p>
            <a:r>
              <a:rPr lang="ja-JP" altLang="en-US" b="1" i="0" dirty="0" smtClean="0">
                <a:solidFill>
                  <a:srgbClr val="222222"/>
                </a:solidFill>
                <a:effectLst/>
                <a:latin typeface="Arial" charset="0"/>
              </a:rPr>
              <a:t>「生駒の地域課題の解決」</a:t>
            </a:r>
            <a:endParaRPr lang="ja-JP" altLang="en-US" dirty="0"/>
          </a:p>
        </p:txBody>
      </p:sp>
      <p:sp>
        <p:nvSpPr>
          <p:cNvPr id="14" name="正方形/長方形 13"/>
          <p:cNvSpPr/>
          <p:nvPr/>
        </p:nvSpPr>
        <p:spPr>
          <a:xfrm rot="1570459">
            <a:off x="5573844" y="1640506"/>
            <a:ext cx="2954655" cy="369332"/>
          </a:xfrm>
          <a:prstGeom prst="rect">
            <a:avLst/>
          </a:prstGeom>
        </p:spPr>
        <p:txBody>
          <a:bodyPr wrap="none">
            <a:spAutoFit/>
          </a:bodyPr>
          <a:lstStyle/>
          <a:p>
            <a:r>
              <a:rPr lang="ja-JP" altLang="en-US" b="1" i="0" smtClean="0">
                <a:solidFill>
                  <a:srgbClr val="222222"/>
                </a:solidFill>
                <a:effectLst/>
                <a:latin typeface="Arial" charset="0"/>
              </a:rPr>
              <a:t>「生駒の魅力発掘・発信」</a:t>
            </a:r>
            <a:endParaRPr lang="ja-JP" altLang="en-US" b="1" i="0" dirty="0" smtClean="0">
              <a:solidFill>
                <a:srgbClr val="222222"/>
              </a:solidFill>
              <a:effectLst/>
              <a:latin typeface="Arial" charset="0"/>
            </a:endParaRPr>
          </a:p>
        </p:txBody>
      </p:sp>
    </p:spTree>
    <p:extLst>
      <p:ext uri="{BB962C8B-B14F-4D97-AF65-F5344CB8AC3E}">
        <p14:creationId xmlns:p14="http://schemas.microsoft.com/office/powerpoint/2010/main" val="4163412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子育ての街</a:t>
            </a:r>
            <a:r>
              <a:rPr kumimoji="1" lang="en-US" altLang="ja-JP" dirty="0" smtClean="0"/>
              <a:t> </a:t>
            </a:r>
            <a:r>
              <a:rPr kumimoji="1" lang="ja-JP" altLang="en-US" dirty="0" smtClean="0"/>
              <a:t>生駒市</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1825" y="1384812"/>
            <a:ext cx="7886700" cy="4686864"/>
          </a:xfrm>
        </p:spPr>
      </p:pic>
      <p:sp>
        <p:nvSpPr>
          <p:cNvPr id="7" name="角丸四角形 6"/>
          <p:cNvSpPr/>
          <p:nvPr/>
        </p:nvSpPr>
        <p:spPr>
          <a:xfrm>
            <a:off x="5298141" y="2040673"/>
            <a:ext cx="3211419" cy="3229500"/>
          </a:xfrm>
          <a:prstGeom prst="roundRect">
            <a:avLst>
              <a:gd name="adj" fmla="val 257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p:cNvSpPr txBox="1">
            <a:spLocks/>
          </p:cNvSpPr>
          <p:nvPr/>
        </p:nvSpPr>
        <p:spPr>
          <a:xfrm>
            <a:off x="5202936" y="5975697"/>
            <a:ext cx="3306624" cy="496730"/>
          </a:xfrm>
          <a:prstGeom prst="rect">
            <a:avLst/>
          </a:prstGeom>
        </p:spPr>
        <p:txBody>
          <a:bodyPr vert="horz" lIns="91440" tIns="45720" rIns="91440" bIns="45720"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r>
              <a:rPr lang="ja-JP" altLang="en-US" sz="1600" dirty="0" smtClean="0">
                <a:solidFill>
                  <a:schemeClr val="tx1">
                    <a:lumMod val="50000"/>
                    <a:lumOff val="50000"/>
                  </a:schemeClr>
                </a:solidFill>
                <a:latin typeface="Hiragino Kaku Gothic ProN W3" charset="-128"/>
                <a:ea typeface="Hiragino Kaku Gothic ProN W3" charset="-128"/>
                <a:cs typeface="Hiragino Kaku Gothic ProN W3" charset="-128"/>
              </a:rPr>
              <a:t>生駒市</a:t>
            </a:r>
            <a:r>
              <a:rPr lang="ja-JP" altLang="en-US" sz="1600" smtClean="0">
                <a:solidFill>
                  <a:schemeClr val="tx1">
                    <a:lumMod val="50000"/>
                    <a:lumOff val="50000"/>
                  </a:schemeClr>
                </a:solidFill>
                <a:latin typeface="Hiragino Kaku Gothic ProN W3" charset="-128"/>
                <a:ea typeface="Hiragino Kaku Gothic ProN W3" charset="-128"/>
                <a:cs typeface="Hiragino Kaku Gothic ProN W3" charset="-128"/>
              </a:rPr>
              <a:t>公式ホームページ引用</a:t>
            </a:r>
            <a:endParaRPr lang="ja-JP" altLang="en-US" sz="1600" dirty="0">
              <a:solidFill>
                <a:schemeClr val="tx1">
                  <a:lumMod val="50000"/>
                  <a:lumOff val="50000"/>
                </a:schemeClr>
              </a:solidFill>
              <a:latin typeface="Hiragino Kaku Gothic ProN W3" charset="-128"/>
              <a:ea typeface="Hiragino Kaku Gothic ProN W3" charset="-128"/>
              <a:cs typeface="Hiragino Kaku Gothic ProN W3" charset="-128"/>
            </a:endParaRPr>
          </a:p>
        </p:txBody>
      </p:sp>
      <p:sp>
        <p:nvSpPr>
          <p:cNvPr id="10" name="角丸四角形 9"/>
          <p:cNvSpPr/>
          <p:nvPr/>
        </p:nvSpPr>
        <p:spPr>
          <a:xfrm>
            <a:off x="631825" y="5486400"/>
            <a:ext cx="7886700" cy="1148862"/>
          </a:xfrm>
          <a:prstGeom prst="roundRect">
            <a:avLst>
              <a:gd name="adj" fmla="val 8176"/>
            </a:avLst>
          </a:prstGeom>
          <a:solidFill>
            <a:srgbClr val="FDFDFD"/>
          </a:solidFill>
          <a:ln w="57150">
            <a:solidFill>
              <a:srgbClr val="1CA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solidFill>
                  <a:srgbClr val="1CA939"/>
                </a:solidFill>
                <a:latin typeface="Hiragino Kaku Gothic ProN W6" charset="-128"/>
                <a:ea typeface="Hiragino Kaku Gothic ProN W6" charset="-128"/>
                <a:cs typeface="Hiragino Kaku Gothic ProN W6" charset="-128"/>
              </a:rPr>
              <a:t>子育てアプリで更に「生駒で子育て」を</a:t>
            </a:r>
            <a:r>
              <a:rPr lang="en-US" altLang="ja-JP" sz="2800" b="1" dirty="0" smtClean="0">
                <a:solidFill>
                  <a:srgbClr val="1CA939"/>
                </a:solidFill>
                <a:latin typeface="Hiragino Kaku Gothic ProN W6" charset="-128"/>
                <a:ea typeface="Hiragino Kaku Gothic ProN W6" charset="-128"/>
                <a:cs typeface="Hiragino Kaku Gothic ProN W6" charset="-128"/>
              </a:rPr>
              <a:t>PR</a:t>
            </a:r>
            <a:r>
              <a:rPr lang="ja-JP" altLang="en-US" sz="2800" b="1" dirty="0" smtClean="0">
                <a:solidFill>
                  <a:srgbClr val="1CA939"/>
                </a:solidFill>
                <a:latin typeface="Hiragino Kaku Gothic ProN W6" charset="-128"/>
                <a:ea typeface="Hiragino Kaku Gothic ProN W6" charset="-128"/>
                <a:cs typeface="Hiragino Kaku Gothic ProN W6" charset="-128"/>
              </a:rPr>
              <a:t>！</a:t>
            </a:r>
            <a:endParaRPr kumimoji="1" lang="ja-JP" altLang="en-US" sz="2800" b="1" dirty="0">
              <a:solidFill>
                <a:srgbClr val="1CA939"/>
              </a:solidFill>
              <a:latin typeface="Hiragino Kaku Gothic ProN W6" charset="-128"/>
              <a:ea typeface="Hiragino Kaku Gothic ProN W6" charset="-128"/>
              <a:cs typeface="Hiragino Kaku Gothic ProN W6" charset="-128"/>
            </a:endParaRPr>
          </a:p>
        </p:txBody>
      </p:sp>
    </p:spTree>
    <p:extLst>
      <p:ext uri="{BB962C8B-B14F-4D97-AF65-F5344CB8AC3E}">
        <p14:creationId xmlns:p14="http://schemas.microsoft.com/office/powerpoint/2010/main" val="8802164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down)">
                                      <p:cBhvr>
                                        <p:cTn id="7" dur="500"/>
                                        <p:tgtEl>
                                          <p:spTgt spid="2"/>
                                        </p:tgtEl>
                                      </p:cBhvr>
                                    </p:animEffect>
                                  </p:childTnLst>
                                </p:cTn>
                              </p:par>
                              <p:par>
                                <p:cTn id="8" presetID="5" presetClass="entr" presetSubtype="5"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子供が育つ上で大事なこと</a:t>
            </a:r>
            <a:endParaRPr kumimoji="1" lang="ja-JP" altLang="en-US" dirty="0"/>
          </a:p>
        </p:txBody>
      </p:sp>
      <p:sp>
        <p:nvSpPr>
          <p:cNvPr id="3" name="コンテンツ プレースホルダー 2"/>
          <p:cNvSpPr>
            <a:spLocks noGrp="1"/>
          </p:cNvSpPr>
          <p:nvPr>
            <p:ph idx="1"/>
          </p:nvPr>
        </p:nvSpPr>
        <p:spPr>
          <a:xfrm>
            <a:off x="3261632" y="5551709"/>
            <a:ext cx="2620736" cy="868997"/>
          </a:xfrm>
        </p:spPr>
        <p:txBody>
          <a:bodyPr anchor="ctr">
            <a:normAutofit/>
          </a:bodyPr>
          <a:lstStyle/>
          <a:p>
            <a:pPr marL="0" indent="0" algn="ctr">
              <a:buNone/>
            </a:pPr>
            <a:r>
              <a:rPr kumimoji="1" lang="ja-JP" altLang="en-US" sz="4800" dirty="0" smtClean="0">
                <a:solidFill>
                  <a:schemeClr val="tx1">
                    <a:lumMod val="75000"/>
                    <a:lumOff val="25000"/>
                  </a:schemeClr>
                </a:solidFill>
              </a:rPr>
              <a:t>食事</a:t>
            </a:r>
            <a:endParaRPr kumimoji="1" lang="ja-JP" altLang="en-US" sz="4800" dirty="0">
              <a:solidFill>
                <a:schemeClr val="tx1">
                  <a:lumMod val="75000"/>
                  <a:lumOff val="25000"/>
                </a:schemeClr>
              </a:solidFill>
            </a:endParaRPr>
          </a:p>
        </p:txBody>
      </p:sp>
      <p:pic>
        <p:nvPicPr>
          <p:cNvPr id="4" name="図 3"/>
          <p:cNvPicPr>
            <a:picLocks noChangeAspect="1"/>
          </p:cNvPicPr>
          <p:nvPr/>
        </p:nvPicPr>
        <p:blipFill>
          <a:blip r:embed="rId3"/>
          <a:stretch>
            <a:fillRect/>
          </a:stretch>
        </p:blipFill>
        <p:spPr>
          <a:xfrm>
            <a:off x="2455682" y="1430179"/>
            <a:ext cx="4232637" cy="4121531"/>
          </a:xfrm>
          <a:prstGeom prst="rect">
            <a:avLst/>
          </a:prstGeom>
        </p:spPr>
      </p:pic>
      <p:sp>
        <p:nvSpPr>
          <p:cNvPr id="5" name="テキスト ボックス 4"/>
          <p:cNvSpPr txBox="1"/>
          <p:nvPr/>
        </p:nvSpPr>
        <p:spPr>
          <a:xfrm>
            <a:off x="7830457" y="3367314"/>
            <a:ext cx="184731" cy="369332"/>
          </a:xfrm>
          <a:prstGeom prst="rect">
            <a:avLst/>
          </a:prstGeom>
          <a:noFill/>
        </p:spPr>
        <p:txBody>
          <a:bodyPr wrap="none" rtlCol="0">
            <a:spAutoFit/>
          </a:bodyPr>
          <a:lstStyle/>
          <a:p>
            <a:endParaRPr kumimoji="1" lang="ja-JP" altLang="en-US" dirty="0"/>
          </a:p>
        </p:txBody>
      </p:sp>
    </p:spTree>
    <p:extLst>
      <p:ext uri="{BB962C8B-B14F-4D97-AF65-F5344CB8AC3E}">
        <p14:creationId xmlns:p14="http://schemas.microsoft.com/office/powerpoint/2010/main" val="9517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食物アレルギーの児童が増加中</a:t>
            </a:r>
            <a:endParaRPr kumimoji="1" lang="ja-JP" altLang="en-US" dirty="0"/>
          </a:p>
        </p:txBody>
      </p:sp>
      <p:sp>
        <p:nvSpPr>
          <p:cNvPr id="3" name="コンテンツ プレースホルダー 2"/>
          <p:cNvSpPr>
            <a:spLocks noGrp="1"/>
          </p:cNvSpPr>
          <p:nvPr>
            <p:ph idx="1"/>
          </p:nvPr>
        </p:nvSpPr>
        <p:spPr>
          <a:xfrm>
            <a:off x="1589253" y="1936376"/>
            <a:ext cx="2105044" cy="792480"/>
          </a:xfrm>
        </p:spPr>
        <p:txBody>
          <a:bodyPr>
            <a:normAutofit/>
          </a:bodyPr>
          <a:lstStyle/>
          <a:p>
            <a:pPr marL="0" indent="0">
              <a:buNone/>
            </a:pPr>
            <a:r>
              <a:rPr lang="en-US" altLang="ja-JP" sz="4000" dirty="0">
                <a:solidFill>
                  <a:schemeClr val="tx1">
                    <a:lumMod val="65000"/>
                    <a:lumOff val="35000"/>
                  </a:schemeClr>
                </a:solidFill>
              </a:rPr>
              <a:t>9</a:t>
            </a:r>
            <a:r>
              <a:rPr lang="ja-JP" altLang="en-US" sz="4000" dirty="0">
                <a:solidFill>
                  <a:schemeClr val="tx1">
                    <a:lumMod val="65000"/>
                    <a:lumOff val="35000"/>
                  </a:schemeClr>
                </a:solidFill>
              </a:rPr>
              <a:t>年間で</a:t>
            </a:r>
            <a:endParaRPr lang="ja-JP" altLang="en-US" sz="4000" dirty="0">
              <a:solidFill>
                <a:schemeClr val="tx1">
                  <a:lumMod val="65000"/>
                  <a:lumOff val="35000"/>
                </a:schemeClr>
              </a:solidFill>
            </a:endParaRPr>
          </a:p>
        </p:txBody>
      </p:sp>
      <p:sp>
        <p:nvSpPr>
          <p:cNvPr id="19" name="正方形/長方形 18"/>
          <p:cNvSpPr/>
          <p:nvPr/>
        </p:nvSpPr>
        <p:spPr>
          <a:xfrm>
            <a:off x="3623512" y="1144853"/>
            <a:ext cx="4041491" cy="1569660"/>
          </a:xfrm>
          <a:prstGeom prst="rect">
            <a:avLst/>
          </a:prstGeom>
        </p:spPr>
        <p:txBody>
          <a:bodyPr wrap="none">
            <a:spAutoFit/>
          </a:bodyPr>
          <a:lstStyle/>
          <a:p>
            <a:r>
              <a:rPr lang="en-US" altLang="ja-JP" sz="9600" b="1" dirty="0" smtClean="0">
                <a:solidFill>
                  <a:schemeClr val="accent6">
                    <a:lumMod val="75000"/>
                  </a:schemeClr>
                </a:solidFill>
                <a:latin typeface="Hiragino Kaku Gothic ProN W6" charset="-128"/>
                <a:ea typeface="Hiragino Kaku Gothic ProN W6" charset="-128"/>
                <a:cs typeface="Hiragino Kaku Gothic ProN W6" charset="-128"/>
              </a:rPr>
              <a:t>12 </a:t>
            </a:r>
            <a:r>
              <a:rPr lang="ja-JP" altLang="en-US" sz="4400" dirty="0" smtClean="0">
                <a:solidFill>
                  <a:schemeClr val="tx1">
                    <a:lumMod val="65000"/>
                    <a:lumOff val="35000"/>
                  </a:schemeClr>
                </a:solidFill>
                <a:latin typeface="Hiragino Kaku Gothic ProN W3" charset="-128"/>
                <a:ea typeface="Hiragino Kaku Gothic ProN W3" charset="-128"/>
                <a:cs typeface="Hiragino Kaku Gothic ProN W3" charset="-128"/>
              </a:rPr>
              <a:t>万人増</a:t>
            </a:r>
            <a:endParaRPr lang="ja-JP" altLang="en-US" sz="5500" dirty="0">
              <a:solidFill>
                <a:schemeClr val="tx1">
                  <a:lumMod val="65000"/>
                  <a:lumOff val="35000"/>
                </a:schemeClr>
              </a:solidFill>
              <a:latin typeface="Hiragino Kaku Gothic ProN W3" charset="-128"/>
              <a:ea typeface="Hiragino Kaku Gothic ProN W3" charset="-128"/>
              <a:cs typeface="Hiragino Kaku Gothic ProN W3" charset="-128"/>
            </a:endParaRPr>
          </a:p>
        </p:txBody>
      </p:sp>
      <p:grpSp>
        <p:nvGrpSpPr>
          <p:cNvPr id="17" name="図形グループ 16"/>
          <p:cNvGrpSpPr/>
          <p:nvPr/>
        </p:nvGrpSpPr>
        <p:grpSpPr>
          <a:xfrm>
            <a:off x="2001868" y="3466836"/>
            <a:ext cx="4003578" cy="872952"/>
            <a:chOff x="1543050" y="3048000"/>
            <a:chExt cx="3267075" cy="990600"/>
          </a:xfrm>
        </p:grpSpPr>
        <p:sp>
          <p:nvSpPr>
            <p:cNvPr id="4" name="正方形/長方形 3"/>
            <p:cNvSpPr/>
            <p:nvPr/>
          </p:nvSpPr>
          <p:spPr>
            <a:xfrm>
              <a:off x="1543050" y="3048000"/>
              <a:ext cx="1952625" cy="990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495676" y="3048000"/>
              <a:ext cx="857250" cy="990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52926" y="3048000"/>
              <a:ext cx="457199" cy="9906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図形グループ 15"/>
          <p:cNvGrpSpPr/>
          <p:nvPr/>
        </p:nvGrpSpPr>
        <p:grpSpPr>
          <a:xfrm>
            <a:off x="2001868" y="4656043"/>
            <a:ext cx="5663135" cy="872952"/>
            <a:chOff x="1543050" y="4457700"/>
            <a:chExt cx="4391025" cy="990600"/>
          </a:xfrm>
        </p:grpSpPr>
        <p:sp>
          <p:nvSpPr>
            <p:cNvPr id="5" name="正方形/長方形 4"/>
            <p:cNvSpPr/>
            <p:nvPr/>
          </p:nvSpPr>
          <p:spPr>
            <a:xfrm>
              <a:off x="1543050" y="4457700"/>
              <a:ext cx="2105026" cy="990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648075" y="4457700"/>
              <a:ext cx="1028699" cy="990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76774" y="4457700"/>
              <a:ext cx="695326" cy="9906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372100" y="4457700"/>
              <a:ext cx="561975" cy="990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 name="直線コネクタ 11"/>
          <p:cNvCxnSpPr/>
          <p:nvPr/>
        </p:nvCxnSpPr>
        <p:spPr>
          <a:xfrm>
            <a:off x="1991324" y="3115420"/>
            <a:ext cx="10544" cy="2763761"/>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1991324" y="5866597"/>
            <a:ext cx="6316898"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650734" y="3672926"/>
            <a:ext cx="1301959" cy="461665"/>
          </a:xfrm>
          <a:prstGeom prst="rect">
            <a:avLst/>
          </a:prstGeom>
          <a:noFill/>
        </p:spPr>
        <p:txBody>
          <a:bodyPr wrap="none" rtlCol="0">
            <a:spAutoFit/>
          </a:bodyPr>
          <a:lstStyle/>
          <a:p>
            <a:r>
              <a:rPr kumimoji="1" lang="en-US" altLang="ja-JP" sz="2400" dirty="0" smtClean="0">
                <a:solidFill>
                  <a:schemeClr val="tx1">
                    <a:lumMod val="50000"/>
                    <a:lumOff val="50000"/>
                  </a:schemeClr>
                </a:solidFill>
                <a:latin typeface="Hiragino Kaku Gothic ProN W3" charset="-128"/>
                <a:ea typeface="Hiragino Kaku Gothic ProN W3" charset="-128"/>
                <a:cs typeface="Hiragino Kaku Gothic ProN W3" charset="-128"/>
              </a:rPr>
              <a:t>2004</a:t>
            </a:r>
            <a:r>
              <a:rPr kumimoji="1" lang="ja-JP" altLang="en-US" sz="2400" dirty="0" smtClean="0">
                <a:solidFill>
                  <a:schemeClr val="tx1">
                    <a:lumMod val="50000"/>
                    <a:lumOff val="50000"/>
                  </a:schemeClr>
                </a:solidFill>
                <a:latin typeface="Hiragino Kaku Gothic ProN W3" charset="-128"/>
                <a:ea typeface="Hiragino Kaku Gothic ProN W3" charset="-128"/>
                <a:cs typeface="Hiragino Kaku Gothic ProN W3" charset="-128"/>
              </a:rPr>
              <a:t>年</a:t>
            </a:r>
            <a:endParaRPr kumimoji="1" lang="ja-JP" altLang="en-US" sz="2400" dirty="0">
              <a:solidFill>
                <a:schemeClr val="tx1">
                  <a:lumMod val="50000"/>
                  <a:lumOff val="50000"/>
                </a:schemeClr>
              </a:solidFill>
              <a:latin typeface="Hiragino Kaku Gothic ProN W3" charset="-128"/>
              <a:ea typeface="Hiragino Kaku Gothic ProN W3" charset="-128"/>
              <a:cs typeface="Hiragino Kaku Gothic ProN W3" charset="-128"/>
            </a:endParaRPr>
          </a:p>
        </p:txBody>
      </p:sp>
      <p:sp>
        <p:nvSpPr>
          <p:cNvPr id="23" name="テキスト ボックス 22"/>
          <p:cNvSpPr txBox="1"/>
          <p:nvPr/>
        </p:nvSpPr>
        <p:spPr>
          <a:xfrm>
            <a:off x="650733" y="4914757"/>
            <a:ext cx="1300356" cy="461665"/>
          </a:xfrm>
          <a:prstGeom prst="rect">
            <a:avLst/>
          </a:prstGeom>
          <a:noFill/>
        </p:spPr>
        <p:txBody>
          <a:bodyPr wrap="none" rtlCol="0">
            <a:spAutoFit/>
          </a:bodyPr>
          <a:lstStyle/>
          <a:p>
            <a:r>
              <a:rPr kumimoji="1" lang="en-US" altLang="ja-JP" sz="2400" dirty="0" smtClean="0">
                <a:solidFill>
                  <a:schemeClr val="tx1">
                    <a:lumMod val="50000"/>
                    <a:lumOff val="50000"/>
                  </a:schemeClr>
                </a:solidFill>
                <a:latin typeface="Hiragino Kaku Gothic ProN W3" charset="-128"/>
                <a:ea typeface="Hiragino Kaku Gothic ProN W3" charset="-128"/>
                <a:cs typeface="Hiragino Kaku Gothic ProN W3" charset="-128"/>
              </a:rPr>
              <a:t>2013</a:t>
            </a:r>
            <a:r>
              <a:rPr kumimoji="1" lang="ja-JP" altLang="en-US" sz="2400" dirty="0" smtClean="0">
                <a:solidFill>
                  <a:schemeClr val="tx1">
                    <a:lumMod val="50000"/>
                    <a:lumOff val="50000"/>
                  </a:schemeClr>
                </a:solidFill>
                <a:latin typeface="Hiragino Kaku Gothic ProN W3" charset="-128"/>
                <a:ea typeface="Hiragino Kaku Gothic ProN W3" charset="-128"/>
                <a:cs typeface="Hiragino Kaku Gothic ProN W3" charset="-128"/>
              </a:rPr>
              <a:t>年</a:t>
            </a:r>
            <a:endParaRPr kumimoji="1" lang="ja-JP" altLang="en-US" sz="2400" dirty="0">
              <a:solidFill>
                <a:schemeClr val="tx1">
                  <a:lumMod val="50000"/>
                  <a:lumOff val="50000"/>
                </a:schemeClr>
              </a:solidFill>
              <a:latin typeface="Hiragino Kaku Gothic ProN W3" charset="-128"/>
              <a:ea typeface="Hiragino Kaku Gothic ProN W3" charset="-128"/>
              <a:cs typeface="Hiragino Kaku Gothic ProN W3" charset="-128"/>
            </a:endParaRPr>
          </a:p>
        </p:txBody>
      </p:sp>
      <p:cxnSp>
        <p:nvCxnSpPr>
          <p:cNvPr id="24" name="直線コネクタ 23"/>
          <p:cNvCxnSpPr/>
          <p:nvPr/>
        </p:nvCxnSpPr>
        <p:spPr>
          <a:xfrm flipH="1">
            <a:off x="3261430" y="5692775"/>
            <a:ext cx="0" cy="1800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4520992" y="5692775"/>
            <a:ext cx="0" cy="1800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5780554" y="5692775"/>
            <a:ext cx="0" cy="1800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7040116" y="5692775"/>
            <a:ext cx="0" cy="1800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8291209" y="5692775"/>
            <a:ext cx="0" cy="1800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6216502" y="6370174"/>
            <a:ext cx="2445990" cy="338554"/>
          </a:xfrm>
          <a:prstGeom prst="rect">
            <a:avLst/>
          </a:prstGeom>
          <a:noFill/>
        </p:spPr>
        <p:txBody>
          <a:bodyPr wrap="square" rtlCol="0">
            <a:spAutoFit/>
          </a:bodyPr>
          <a:lstStyle/>
          <a:p>
            <a:pPr algn="r"/>
            <a:r>
              <a:rPr kumimoji="1" lang="ja-JP" altLang="en-US" sz="1600" dirty="0" smtClean="0">
                <a:solidFill>
                  <a:schemeClr val="tx1">
                    <a:lumMod val="50000"/>
                    <a:lumOff val="50000"/>
                  </a:schemeClr>
                </a:solidFill>
                <a:latin typeface="Hiragino Kaku Gothic ProN W3" charset="-128"/>
                <a:ea typeface="Hiragino Kaku Gothic ProN W3" charset="-128"/>
                <a:cs typeface="Hiragino Kaku Gothic ProN W3" charset="-128"/>
              </a:rPr>
              <a:t>文部科学省調査</a:t>
            </a:r>
            <a:r>
              <a:rPr kumimoji="1" lang="en-US" altLang="ja-JP" sz="1600" dirty="0" smtClean="0">
                <a:solidFill>
                  <a:schemeClr val="tx1">
                    <a:lumMod val="50000"/>
                    <a:lumOff val="50000"/>
                  </a:schemeClr>
                </a:solidFill>
                <a:latin typeface="Hiragino Kaku Gothic ProN W3" charset="-128"/>
                <a:ea typeface="Hiragino Kaku Gothic ProN W3" charset="-128"/>
                <a:cs typeface="Hiragino Kaku Gothic ProN W3" charset="-128"/>
              </a:rPr>
              <a:t>(2016)</a:t>
            </a:r>
            <a:endParaRPr kumimoji="1" lang="ja-JP" altLang="en-US" sz="1600" dirty="0">
              <a:solidFill>
                <a:schemeClr val="tx1">
                  <a:lumMod val="50000"/>
                  <a:lumOff val="50000"/>
                </a:schemeClr>
              </a:solidFill>
              <a:latin typeface="Hiragino Kaku Gothic ProN W3" charset="-128"/>
              <a:ea typeface="Hiragino Kaku Gothic ProN W3" charset="-128"/>
              <a:cs typeface="Hiragino Kaku Gothic ProN W3" charset="-128"/>
            </a:endParaRPr>
          </a:p>
        </p:txBody>
      </p:sp>
      <p:sp>
        <p:nvSpPr>
          <p:cNvPr id="34" name="テキスト ボックス 33"/>
          <p:cNvSpPr txBox="1"/>
          <p:nvPr/>
        </p:nvSpPr>
        <p:spPr>
          <a:xfrm>
            <a:off x="1857271" y="5890269"/>
            <a:ext cx="352982" cy="400110"/>
          </a:xfrm>
          <a:prstGeom prst="rect">
            <a:avLst/>
          </a:prstGeom>
          <a:noFill/>
        </p:spPr>
        <p:txBody>
          <a:bodyPr wrap="none" rtlCol="0">
            <a:spAutoFit/>
          </a:bodyPr>
          <a:lstStyle/>
          <a:p>
            <a:r>
              <a:rPr kumimoji="1" lang="en-US" altLang="ja-JP" sz="2000" smtClean="0">
                <a:solidFill>
                  <a:schemeClr val="tx1">
                    <a:lumMod val="50000"/>
                    <a:lumOff val="50000"/>
                  </a:schemeClr>
                </a:solidFill>
                <a:latin typeface="Hiragino Kaku Gothic ProN W3" charset="-128"/>
                <a:ea typeface="Hiragino Kaku Gothic ProN W3" charset="-128"/>
                <a:cs typeface="Hiragino Kaku Gothic ProN W3" charset="-128"/>
              </a:rPr>
              <a:t>0</a:t>
            </a:r>
            <a:endParaRPr kumimoji="1" lang="ja-JP" altLang="en-US" sz="2000" dirty="0">
              <a:solidFill>
                <a:schemeClr val="tx1">
                  <a:lumMod val="50000"/>
                  <a:lumOff val="50000"/>
                </a:schemeClr>
              </a:solidFill>
              <a:latin typeface="Hiragino Kaku Gothic ProN W3" charset="-128"/>
              <a:ea typeface="Hiragino Kaku Gothic ProN W3" charset="-128"/>
              <a:cs typeface="Hiragino Kaku Gothic ProN W3" charset="-128"/>
            </a:endParaRPr>
          </a:p>
        </p:txBody>
      </p:sp>
      <p:sp>
        <p:nvSpPr>
          <p:cNvPr id="35" name="テキスト ボックス 34"/>
          <p:cNvSpPr txBox="1"/>
          <p:nvPr/>
        </p:nvSpPr>
        <p:spPr>
          <a:xfrm>
            <a:off x="3006105" y="5890269"/>
            <a:ext cx="521297" cy="400110"/>
          </a:xfrm>
          <a:prstGeom prst="rect">
            <a:avLst/>
          </a:prstGeom>
          <a:noFill/>
        </p:spPr>
        <p:txBody>
          <a:bodyPr wrap="none" rtlCol="0">
            <a:spAutoFit/>
          </a:bodyPr>
          <a:lstStyle/>
          <a:p>
            <a:r>
              <a:rPr kumimoji="1" lang="en-US" altLang="ja-JP" sz="2000" dirty="0" smtClean="0">
                <a:solidFill>
                  <a:schemeClr val="tx1">
                    <a:lumMod val="50000"/>
                    <a:lumOff val="50000"/>
                  </a:schemeClr>
                </a:solidFill>
                <a:latin typeface="Hiragino Kaku Gothic ProN W3" charset="-128"/>
                <a:ea typeface="Hiragino Kaku Gothic ProN W3" charset="-128"/>
                <a:cs typeface="Hiragino Kaku Gothic ProN W3" charset="-128"/>
              </a:rPr>
              <a:t>10</a:t>
            </a:r>
            <a:endParaRPr kumimoji="1" lang="ja-JP" altLang="en-US" sz="2000" dirty="0">
              <a:solidFill>
                <a:schemeClr val="tx1">
                  <a:lumMod val="50000"/>
                  <a:lumOff val="50000"/>
                </a:schemeClr>
              </a:solidFill>
              <a:latin typeface="Hiragino Kaku Gothic ProN W3" charset="-128"/>
              <a:ea typeface="Hiragino Kaku Gothic ProN W3" charset="-128"/>
              <a:cs typeface="Hiragino Kaku Gothic ProN W3" charset="-128"/>
            </a:endParaRPr>
          </a:p>
        </p:txBody>
      </p:sp>
      <p:sp>
        <p:nvSpPr>
          <p:cNvPr id="36" name="テキスト ボックス 35"/>
          <p:cNvSpPr txBox="1"/>
          <p:nvPr/>
        </p:nvSpPr>
        <p:spPr>
          <a:xfrm>
            <a:off x="4263987" y="5890269"/>
            <a:ext cx="521297" cy="400110"/>
          </a:xfrm>
          <a:prstGeom prst="rect">
            <a:avLst/>
          </a:prstGeom>
          <a:noFill/>
        </p:spPr>
        <p:txBody>
          <a:bodyPr wrap="none" rtlCol="0">
            <a:spAutoFit/>
          </a:bodyPr>
          <a:lstStyle/>
          <a:p>
            <a:r>
              <a:rPr lang="en-US" altLang="ja-JP" sz="2000">
                <a:solidFill>
                  <a:schemeClr val="tx1">
                    <a:lumMod val="50000"/>
                    <a:lumOff val="50000"/>
                  </a:schemeClr>
                </a:solidFill>
                <a:latin typeface="Hiragino Kaku Gothic ProN W3" charset="-128"/>
                <a:ea typeface="Hiragino Kaku Gothic ProN W3" charset="-128"/>
                <a:cs typeface="Hiragino Kaku Gothic ProN W3" charset="-128"/>
              </a:rPr>
              <a:t>2</a:t>
            </a:r>
            <a:r>
              <a:rPr kumimoji="1" lang="en-US" altLang="ja-JP" sz="2000" smtClean="0">
                <a:solidFill>
                  <a:schemeClr val="tx1">
                    <a:lumMod val="50000"/>
                    <a:lumOff val="50000"/>
                  </a:schemeClr>
                </a:solidFill>
                <a:latin typeface="Hiragino Kaku Gothic ProN W3" charset="-128"/>
                <a:ea typeface="Hiragino Kaku Gothic ProN W3" charset="-128"/>
                <a:cs typeface="Hiragino Kaku Gothic ProN W3" charset="-128"/>
              </a:rPr>
              <a:t>0</a:t>
            </a:r>
            <a:endParaRPr kumimoji="1" lang="ja-JP" altLang="en-US" sz="2000" dirty="0">
              <a:solidFill>
                <a:schemeClr val="tx1">
                  <a:lumMod val="50000"/>
                  <a:lumOff val="50000"/>
                </a:schemeClr>
              </a:solidFill>
              <a:latin typeface="Hiragino Kaku Gothic ProN W3" charset="-128"/>
              <a:ea typeface="Hiragino Kaku Gothic ProN W3" charset="-128"/>
              <a:cs typeface="Hiragino Kaku Gothic ProN W3" charset="-128"/>
            </a:endParaRPr>
          </a:p>
        </p:txBody>
      </p:sp>
      <p:sp>
        <p:nvSpPr>
          <p:cNvPr id="37" name="テキスト ボックス 36"/>
          <p:cNvSpPr txBox="1"/>
          <p:nvPr/>
        </p:nvSpPr>
        <p:spPr>
          <a:xfrm>
            <a:off x="5538802" y="5890269"/>
            <a:ext cx="521297" cy="400110"/>
          </a:xfrm>
          <a:prstGeom prst="rect">
            <a:avLst/>
          </a:prstGeom>
          <a:noFill/>
        </p:spPr>
        <p:txBody>
          <a:bodyPr wrap="none" rtlCol="0">
            <a:spAutoFit/>
          </a:bodyPr>
          <a:lstStyle/>
          <a:p>
            <a:r>
              <a:rPr lang="en-US" altLang="ja-JP" sz="2000">
                <a:solidFill>
                  <a:schemeClr val="tx1">
                    <a:lumMod val="50000"/>
                    <a:lumOff val="50000"/>
                  </a:schemeClr>
                </a:solidFill>
                <a:latin typeface="Hiragino Kaku Gothic ProN W3" charset="-128"/>
                <a:ea typeface="Hiragino Kaku Gothic ProN W3" charset="-128"/>
                <a:cs typeface="Hiragino Kaku Gothic ProN W3" charset="-128"/>
              </a:rPr>
              <a:t>3</a:t>
            </a:r>
            <a:r>
              <a:rPr kumimoji="1" lang="en-US" altLang="ja-JP" sz="2000" smtClean="0">
                <a:solidFill>
                  <a:schemeClr val="tx1">
                    <a:lumMod val="50000"/>
                    <a:lumOff val="50000"/>
                  </a:schemeClr>
                </a:solidFill>
                <a:latin typeface="Hiragino Kaku Gothic ProN W3" charset="-128"/>
                <a:ea typeface="Hiragino Kaku Gothic ProN W3" charset="-128"/>
                <a:cs typeface="Hiragino Kaku Gothic ProN W3" charset="-128"/>
              </a:rPr>
              <a:t>0</a:t>
            </a:r>
            <a:endParaRPr kumimoji="1" lang="ja-JP" altLang="en-US" sz="2000" dirty="0">
              <a:solidFill>
                <a:schemeClr val="tx1">
                  <a:lumMod val="50000"/>
                  <a:lumOff val="50000"/>
                </a:schemeClr>
              </a:solidFill>
              <a:latin typeface="Hiragino Kaku Gothic ProN W3" charset="-128"/>
              <a:ea typeface="Hiragino Kaku Gothic ProN W3" charset="-128"/>
              <a:cs typeface="Hiragino Kaku Gothic ProN W3" charset="-128"/>
            </a:endParaRPr>
          </a:p>
        </p:txBody>
      </p:sp>
      <p:sp>
        <p:nvSpPr>
          <p:cNvPr id="38" name="テキスト ボックス 37"/>
          <p:cNvSpPr txBox="1"/>
          <p:nvPr/>
        </p:nvSpPr>
        <p:spPr>
          <a:xfrm>
            <a:off x="6813617" y="5890269"/>
            <a:ext cx="522900" cy="400110"/>
          </a:xfrm>
          <a:prstGeom prst="rect">
            <a:avLst/>
          </a:prstGeom>
          <a:noFill/>
        </p:spPr>
        <p:txBody>
          <a:bodyPr wrap="none" rtlCol="0">
            <a:spAutoFit/>
          </a:bodyPr>
          <a:lstStyle/>
          <a:p>
            <a:r>
              <a:rPr lang="en-US" altLang="ja-JP" sz="2000" dirty="0">
                <a:solidFill>
                  <a:schemeClr val="tx1">
                    <a:lumMod val="50000"/>
                    <a:lumOff val="50000"/>
                  </a:schemeClr>
                </a:solidFill>
                <a:latin typeface="Hiragino Kaku Gothic ProN W3" charset="-128"/>
                <a:ea typeface="Hiragino Kaku Gothic ProN W3" charset="-128"/>
                <a:cs typeface="Hiragino Kaku Gothic ProN W3" charset="-128"/>
              </a:rPr>
              <a:t>4</a:t>
            </a:r>
            <a:r>
              <a:rPr kumimoji="1" lang="en-US" altLang="ja-JP" sz="2000" dirty="0" smtClean="0">
                <a:solidFill>
                  <a:schemeClr val="tx1">
                    <a:lumMod val="50000"/>
                    <a:lumOff val="50000"/>
                  </a:schemeClr>
                </a:solidFill>
                <a:latin typeface="Hiragino Kaku Gothic ProN W3" charset="-128"/>
                <a:ea typeface="Hiragino Kaku Gothic ProN W3" charset="-128"/>
                <a:cs typeface="Hiragino Kaku Gothic ProN W3" charset="-128"/>
              </a:rPr>
              <a:t>0</a:t>
            </a:r>
            <a:endParaRPr kumimoji="1" lang="ja-JP" altLang="en-US" sz="2000" dirty="0">
              <a:solidFill>
                <a:schemeClr val="tx1">
                  <a:lumMod val="50000"/>
                  <a:lumOff val="50000"/>
                </a:schemeClr>
              </a:solidFill>
              <a:latin typeface="Hiragino Kaku Gothic ProN W3" charset="-128"/>
              <a:ea typeface="Hiragino Kaku Gothic ProN W3" charset="-128"/>
              <a:cs typeface="Hiragino Kaku Gothic ProN W3" charset="-128"/>
            </a:endParaRPr>
          </a:p>
        </p:txBody>
      </p:sp>
      <p:sp>
        <p:nvSpPr>
          <p:cNvPr id="39" name="テキスト ボックス 38"/>
          <p:cNvSpPr txBox="1"/>
          <p:nvPr/>
        </p:nvSpPr>
        <p:spPr>
          <a:xfrm>
            <a:off x="8081569" y="5890269"/>
            <a:ext cx="521297" cy="400110"/>
          </a:xfrm>
          <a:prstGeom prst="rect">
            <a:avLst/>
          </a:prstGeom>
          <a:noFill/>
        </p:spPr>
        <p:txBody>
          <a:bodyPr wrap="none" rtlCol="0">
            <a:spAutoFit/>
          </a:bodyPr>
          <a:lstStyle/>
          <a:p>
            <a:r>
              <a:rPr lang="en-US" altLang="ja-JP" sz="2000" dirty="0">
                <a:solidFill>
                  <a:schemeClr val="tx1">
                    <a:lumMod val="50000"/>
                    <a:lumOff val="50000"/>
                  </a:schemeClr>
                </a:solidFill>
                <a:latin typeface="Hiragino Kaku Gothic ProN W3" charset="-128"/>
                <a:ea typeface="Hiragino Kaku Gothic ProN W3" charset="-128"/>
                <a:cs typeface="Hiragino Kaku Gothic ProN W3" charset="-128"/>
              </a:rPr>
              <a:t>5</a:t>
            </a:r>
            <a:r>
              <a:rPr kumimoji="1" lang="en-US" altLang="ja-JP" sz="2000" dirty="0" smtClean="0">
                <a:solidFill>
                  <a:schemeClr val="tx1">
                    <a:lumMod val="50000"/>
                    <a:lumOff val="50000"/>
                  </a:schemeClr>
                </a:solidFill>
                <a:latin typeface="Hiragino Kaku Gothic ProN W3" charset="-128"/>
                <a:ea typeface="Hiragino Kaku Gothic ProN W3" charset="-128"/>
                <a:cs typeface="Hiragino Kaku Gothic ProN W3" charset="-128"/>
              </a:rPr>
              <a:t>0</a:t>
            </a:r>
            <a:endParaRPr kumimoji="1" lang="ja-JP" altLang="en-US" sz="2000" dirty="0">
              <a:solidFill>
                <a:schemeClr val="tx1">
                  <a:lumMod val="50000"/>
                  <a:lumOff val="50000"/>
                </a:schemeClr>
              </a:solidFill>
              <a:latin typeface="Hiragino Kaku Gothic ProN W3" charset="-128"/>
              <a:ea typeface="Hiragino Kaku Gothic ProN W3" charset="-128"/>
              <a:cs typeface="Hiragino Kaku Gothic ProN W3" charset="-128"/>
            </a:endParaRPr>
          </a:p>
        </p:txBody>
      </p:sp>
      <p:sp>
        <p:nvSpPr>
          <p:cNvPr id="40" name="テキスト ボックス 39"/>
          <p:cNvSpPr txBox="1"/>
          <p:nvPr/>
        </p:nvSpPr>
        <p:spPr>
          <a:xfrm>
            <a:off x="4627835" y="6139341"/>
            <a:ext cx="1043876" cy="400110"/>
          </a:xfrm>
          <a:prstGeom prst="rect">
            <a:avLst/>
          </a:prstGeom>
          <a:noFill/>
        </p:spPr>
        <p:txBody>
          <a:bodyPr wrap="none" rtlCol="0">
            <a:spAutoFit/>
          </a:bodyPr>
          <a:lstStyle/>
          <a:p>
            <a:r>
              <a:rPr lang="en-US" altLang="ja-JP" sz="2000" smtClean="0">
                <a:solidFill>
                  <a:schemeClr val="tx1">
                    <a:lumMod val="50000"/>
                    <a:lumOff val="50000"/>
                  </a:schemeClr>
                </a:solidFill>
                <a:latin typeface="Hiragino Kaku Gothic ProN W3" charset="-128"/>
                <a:ea typeface="Hiragino Kaku Gothic ProN W3" charset="-128"/>
                <a:cs typeface="Hiragino Kaku Gothic ProN W3" charset="-128"/>
              </a:rPr>
              <a:t>[ </a:t>
            </a:r>
            <a:r>
              <a:rPr lang="ja-JP" altLang="en-US" sz="2000" dirty="0" smtClean="0">
                <a:solidFill>
                  <a:schemeClr val="tx1">
                    <a:lumMod val="50000"/>
                    <a:lumOff val="50000"/>
                  </a:schemeClr>
                </a:solidFill>
                <a:latin typeface="Hiragino Kaku Gothic ProN W3" charset="-128"/>
                <a:ea typeface="Hiragino Kaku Gothic ProN W3" charset="-128"/>
                <a:cs typeface="Hiragino Kaku Gothic ProN W3" charset="-128"/>
              </a:rPr>
              <a:t>万人</a:t>
            </a:r>
            <a:r>
              <a:rPr lang="en-US" altLang="ja-JP" sz="2000" dirty="0" smtClean="0">
                <a:solidFill>
                  <a:schemeClr val="tx1">
                    <a:lumMod val="50000"/>
                    <a:lumOff val="50000"/>
                  </a:schemeClr>
                </a:solidFill>
                <a:latin typeface="Hiragino Kaku Gothic ProN W3" charset="-128"/>
                <a:ea typeface="Hiragino Kaku Gothic ProN W3" charset="-128"/>
                <a:cs typeface="Hiragino Kaku Gothic ProN W3" charset="-128"/>
              </a:rPr>
              <a:t> ]</a:t>
            </a:r>
            <a:endParaRPr kumimoji="1" lang="ja-JP" altLang="en-US" sz="2000" dirty="0">
              <a:solidFill>
                <a:schemeClr val="tx1">
                  <a:lumMod val="50000"/>
                  <a:lumOff val="50000"/>
                </a:schemeClr>
              </a:solidFill>
              <a:latin typeface="Hiragino Kaku Gothic ProN W3" charset="-128"/>
              <a:ea typeface="Hiragino Kaku Gothic ProN W3" charset="-128"/>
              <a:cs typeface="Hiragino Kaku Gothic ProN W3" charset="-128"/>
            </a:endParaRPr>
          </a:p>
        </p:txBody>
      </p:sp>
      <p:sp>
        <p:nvSpPr>
          <p:cNvPr id="41" name="正方形/長方形 40"/>
          <p:cNvSpPr/>
          <p:nvPr/>
        </p:nvSpPr>
        <p:spPr>
          <a:xfrm>
            <a:off x="2936601" y="3086176"/>
            <a:ext cx="877163" cy="369332"/>
          </a:xfrm>
          <a:prstGeom prst="rect">
            <a:avLst/>
          </a:prstGeom>
        </p:spPr>
        <p:txBody>
          <a:bodyPr wrap="none">
            <a:spAutoFit/>
          </a:bodyPr>
          <a:lstStyle/>
          <a:p>
            <a:r>
              <a:rPr lang="ja-JP" altLang="en-US" smtClean="0">
                <a:solidFill>
                  <a:schemeClr val="tx1">
                    <a:lumMod val="65000"/>
                    <a:lumOff val="35000"/>
                  </a:schemeClr>
                </a:solidFill>
                <a:latin typeface="Hiragino Kaku Gothic ProN W3" charset="-128"/>
                <a:ea typeface="Hiragino Kaku Gothic ProN W3" charset="-128"/>
                <a:cs typeface="Hiragino Kaku Gothic ProN W3" charset="-128"/>
              </a:rPr>
              <a:t>小学生</a:t>
            </a:r>
            <a:endParaRPr lang="ja-JP" altLang="en-US" dirty="0">
              <a:solidFill>
                <a:schemeClr val="tx1">
                  <a:lumMod val="65000"/>
                  <a:lumOff val="35000"/>
                </a:schemeClr>
              </a:solidFill>
              <a:latin typeface="Hiragino Kaku Gothic ProN W3" charset="-128"/>
              <a:ea typeface="Hiragino Kaku Gothic ProN W3" charset="-128"/>
              <a:cs typeface="Hiragino Kaku Gothic ProN W3" charset="-128"/>
            </a:endParaRPr>
          </a:p>
        </p:txBody>
      </p:sp>
      <p:sp>
        <p:nvSpPr>
          <p:cNvPr id="42" name="正方形/長方形 41"/>
          <p:cNvSpPr/>
          <p:nvPr/>
        </p:nvSpPr>
        <p:spPr>
          <a:xfrm>
            <a:off x="4481347" y="3086176"/>
            <a:ext cx="877163" cy="369332"/>
          </a:xfrm>
          <a:prstGeom prst="rect">
            <a:avLst/>
          </a:prstGeom>
        </p:spPr>
        <p:txBody>
          <a:bodyPr wrap="none">
            <a:spAutoFit/>
          </a:bodyPr>
          <a:lstStyle/>
          <a:p>
            <a:r>
              <a:rPr lang="ja-JP" altLang="en-US" dirty="0" smtClean="0">
                <a:solidFill>
                  <a:schemeClr val="tx1">
                    <a:lumMod val="65000"/>
                    <a:lumOff val="35000"/>
                  </a:schemeClr>
                </a:solidFill>
                <a:latin typeface="Hiragino Kaku Gothic ProN W3" charset="-128"/>
                <a:ea typeface="Hiragino Kaku Gothic ProN W3" charset="-128"/>
                <a:cs typeface="Hiragino Kaku Gothic ProN W3" charset="-128"/>
              </a:rPr>
              <a:t>中学生</a:t>
            </a:r>
            <a:endParaRPr lang="ja-JP" altLang="en-US" dirty="0">
              <a:solidFill>
                <a:schemeClr val="tx1">
                  <a:lumMod val="65000"/>
                  <a:lumOff val="35000"/>
                </a:schemeClr>
              </a:solidFill>
              <a:latin typeface="Hiragino Kaku Gothic ProN W3" charset="-128"/>
              <a:ea typeface="Hiragino Kaku Gothic ProN W3" charset="-128"/>
              <a:cs typeface="Hiragino Kaku Gothic ProN W3" charset="-128"/>
            </a:endParaRPr>
          </a:p>
        </p:txBody>
      </p:sp>
      <p:sp>
        <p:nvSpPr>
          <p:cNvPr id="43" name="正方形/長方形 42"/>
          <p:cNvSpPr/>
          <p:nvPr/>
        </p:nvSpPr>
        <p:spPr>
          <a:xfrm>
            <a:off x="5286731" y="3086176"/>
            <a:ext cx="877163" cy="369332"/>
          </a:xfrm>
          <a:prstGeom prst="rect">
            <a:avLst/>
          </a:prstGeom>
        </p:spPr>
        <p:txBody>
          <a:bodyPr wrap="none">
            <a:spAutoFit/>
          </a:bodyPr>
          <a:lstStyle/>
          <a:p>
            <a:r>
              <a:rPr lang="ja-JP" altLang="en-US" smtClean="0">
                <a:solidFill>
                  <a:schemeClr val="tx1">
                    <a:lumMod val="65000"/>
                    <a:lumOff val="35000"/>
                  </a:schemeClr>
                </a:solidFill>
                <a:latin typeface="Hiragino Kaku Gothic ProN W3" charset="-128"/>
                <a:ea typeface="Hiragino Kaku Gothic ProN W3" charset="-128"/>
                <a:cs typeface="Hiragino Kaku Gothic ProN W3" charset="-128"/>
              </a:rPr>
              <a:t>高校生</a:t>
            </a:r>
            <a:endParaRPr lang="ja-JP" altLang="en-US" dirty="0">
              <a:solidFill>
                <a:schemeClr val="tx1">
                  <a:lumMod val="65000"/>
                  <a:lumOff val="35000"/>
                </a:schemeClr>
              </a:solidFill>
              <a:latin typeface="Hiragino Kaku Gothic ProN W3" charset="-128"/>
              <a:ea typeface="Hiragino Kaku Gothic ProN W3" charset="-128"/>
              <a:cs typeface="Hiragino Kaku Gothic ProN W3" charset="-128"/>
            </a:endParaRPr>
          </a:p>
        </p:txBody>
      </p:sp>
      <p:grpSp>
        <p:nvGrpSpPr>
          <p:cNvPr id="53" name="図形グループ 52"/>
          <p:cNvGrpSpPr/>
          <p:nvPr/>
        </p:nvGrpSpPr>
        <p:grpSpPr>
          <a:xfrm>
            <a:off x="2936601" y="4320529"/>
            <a:ext cx="4685137" cy="369332"/>
            <a:chOff x="2936601" y="4320529"/>
            <a:chExt cx="4685137" cy="369332"/>
          </a:xfrm>
        </p:grpSpPr>
        <p:sp>
          <p:nvSpPr>
            <p:cNvPr id="49" name="正方形/長方形 48"/>
            <p:cNvSpPr/>
            <p:nvPr/>
          </p:nvSpPr>
          <p:spPr>
            <a:xfrm>
              <a:off x="2936601" y="4320529"/>
              <a:ext cx="877163" cy="369332"/>
            </a:xfrm>
            <a:prstGeom prst="rect">
              <a:avLst/>
            </a:prstGeom>
          </p:spPr>
          <p:txBody>
            <a:bodyPr wrap="none">
              <a:spAutoFit/>
            </a:bodyPr>
            <a:lstStyle/>
            <a:p>
              <a:r>
                <a:rPr lang="ja-JP" altLang="en-US" smtClean="0">
                  <a:solidFill>
                    <a:schemeClr val="tx1">
                      <a:lumMod val="65000"/>
                      <a:lumOff val="35000"/>
                    </a:schemeClr>
                  </a:solidFill>
                  <a:latin typeface="Hiragino Kaku Gothic ProN W3" charset="-128"/>
                  <a:ea typeface="Hiragino Kaku Gothic ProN W3" charset="-128"/>
                  <a:cs typeface="Hiragino Kaku Gothic ProN W3" charset="-128"/>
                </a:rPr>
                <a:t>小学生</a:t>
              </a:r>
              <a:endParaRPr lang="ja-JP" altLang="en-US" dirty="0">
                <a:solidFill>
                  <a:schemeClr val="tx1">
                    <a:lumMod val="65000"/>
                    <a:lumOff val="35000"/>
                  </a:schemeClr>
                </a:solidFill>
                <a:latin typeface="Hiragino Kaku Gothic ProN W3" charset="-128"/>
                <a:ea typeface="Hiragino Kaku Gothic ProN W3" charset="-128"/>
                <a:cs typeface="Hiragino Kaku Gothic ProN W3" charset="-128"/>
              </a:endParaRPr>
            </a:p>
          </p:txBody>
        </p:sp>
        <p:sp>
          <p:nvSpPr>
            <p:cNvPr id="50" name="正方形/長方形 49"/>
            <p:cNvSpPr/>
            <p:nvPr/>
          </p:nvSpPr>
          <p:spPr>
            <a:xfrm>
              <a:off x="4985128" y="4320529"/>
              <a:ext cx="877163" cy="369332"/>
            </a:xfrm>
            <a:prstGeom prst="rect">
              <a:avLst/>
            </a:prstGeom>
          </p:spPr>
          <p:txBody>
            <a:bodyPr wrap="none">
              <a:spAutoFit/>
            </a:bodyPr>
            <a:lstStyle/>
            <a:p>
              <a:r>
                <a:rPr lang="ja-JP" altLang="en-US" dirty="0" smtClean="0">
                  <a:solidFill>
                    <a:schemeClr val="tx1">
                      <a:lumMod val="65000"/>
                      <a:lumOff val="35000"/>
                    </a:schemeClr>
                  </a:solidFill>
                  <a:latin typeface="Hiragino Kaku Gothic ProN W3" charset="-128"/>
                  <a:ea typeface="Hiragino Kaku Gothic ProN W3" charset="-128"/>
                  <a:cs typeface="Hiragino Kaku Gothic ProN W3" charset="-128"/>
                </a:rPr>
                <a:t>中学生</a:t>
              </a:r>
              <a:endParaRPr lang="ja-JP" altLang="en-US" dirty="0">
                <a:solidFill>
                  <a:schemeClr val="tx1">
                    <a:lumMod val="65000"/>
                    <a:lumOff val="35000"/>
                  </a:schemeClr>
                </a:solidFill>
                <a:latin typeface="Hiragino Kaku Gothic ProN W3" charset="-128"/>
                <a:ea typeface="Hiragino Kaku Gothic ProN W3" charset="-128"/>
                <a:cs typeface="Hiragino Kaku Gothic ProN W3" charset="-128"/>
              </a:endParaRPr>
            </a:p>
          </p:txBody>
        </p:sp>
        <p:sp>
          <p:nvSpPr>
            <p:cNvPr id="51" name="正方形/長方形 50"/>
            <p:cNvSpPr/>
            <p:nvPr/>
          </p:nvSpPr>
          <p:spPr>
            <a:xfrm>
              <a:off x="6098920" y="4320529"/>
              <a:ext cx="877163" cy="369332"/>
            </a:xfrm>
            <a:prstGeom prst="rect">
              <a:avLst/>
            </a:prstGeom>
          </p:spPr>
          <p:txBody>
            <a:bodyPr wrap="none">
              <a:spAutoFit/>
            </a:bodyPr>
            <a:lstStyle/>
            <a:p>
              <a:r>
                <a:rPr lang="ja-JP" altLang="en-US" smtClean="0">
                  <a:solidFill>
                    <a:schemeClr val="tx1">
                      <a:lumMod val="65000"/>
                      <a:lumOff val="35000"/>
                    </a:schemeClr>
                  </a:solidFill>
                  <a:latin typeface="Hiragino Kaku Gothic ProN W3" charset="-128"/>
                  <a:ea typeface="Hiragino Kaku Gothic ProN W3" charset="-128"/>
                  <a:cs typeface="Hiragino Kaku Gothic ProN W3" charset="-128"/>
                </a:rPr>
                <a:t>高校生</a:t>
              </a:r>
              <a:endParaRPr lang="ja-JP" altLang="en-US" dirty="0">
                <a:solidFill>
                  <a:schemeClr val="tx1">
                    <a:lumMod val="65000"/>
                    <a:lumOff val="35000"/>
                  </a:schemeClr>
                </a:solidFill>
                <a:latin typeface="Hiragino Kaku Gothic ProN W3" charset="-128"/>
                <a:ea typeface="Hiragino Kaku Gothic ProN W3" charset="-128"/>
                <a:cs typeface="Hiragino Kaku Gothic ProN W3" charset="-128"/>
              </a:endParaRPr>
            </a:p>
          </p:txBody>
        </p:sp>
        <p:sp>
          <p:nvSpPr>
            <p:cNvPr id="52" name="正方形/長方形 51"/>
            <p:cNvSpPr/>
            <p:nvPr/>
          </p:nvSpPr>
          <p:spPr>
            <a:xfrm>
              <a:off x="6975407" y="4320529"/>
              <a:ext cx="646331" cy="369332"/>
            </a:xfrm>
            <a:prstGeom prst="rect">
              <a:avLst/>
            </a:prstGeom>
          </p:spPr>
          <p:txBody>
            <a:bodyPr wrap="none">
              <a:spAutoFit/>
            </a:bodyPr>
            <a:lstStyle/>
            <a:p>
              <a:r>
                <a:rPr lang="ja-JP" altLang="en-US" smtClean="0">
                  <a:solidFill>
                    <a:schemeClr val="tx1">
                      <a:lumMod val="65000"/>
                      <a:lumOff val="35000"/>
                    </a:schemeClr>
                  </a:solidFill>
                  <a:latin typeface="Hiragino Kaku Gothic ProN W3" charset="-128"/>
                  <a:ea typeface="Hiragino Kaku Gothic ProN W3" charset="-128"/>
                  <a:cs typeface="Hiragino Kaku Gothic ProN W3" charset="-128"/>
                </a:rPr>
                <a:t>不詳</a:t>
              </a:r>
              <a:endParaRPr lang="ja-JP" altLang="en-US" dirty="0">
                <a:solidFill>
                  <a:schemeClr val="tx1">
                    <a:lumMod val="65000"/>
                    <a:lumOff val="35000"/>
                  </a:schemeClr>
                </a:solidFill>
                <a:latin typeface="Hiragino Kaku Gothic ProN W3" charset="-128"/>
                <a:ea typeface="Hiragino Kaku Gothic ProN W3" charset="-128"/>
                <a:cs typeface="Hiragino Kaku Gothic ProN W3" charset="-128"/>
              </a:endParaRPr>
            </a:p>
          </p:txBody>
        </p:sp>
      </p:grpSp>
    </p:spTree>
    <p:extLst>
      <p:ext uri="{BB962C8B-B14F-4D97-AF65-F5344CB8AC3E}">
        <p14:creationId xmlns:p14="http://schemas.microsoft.com/office/powerpoint/2010/main" val="102877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left)">
                                      <p:cBhvr>
                                        <p:cTn id="10" dur="500"/>
                                        <p:tgtEl>
                                          <p:spTgt spid="53"/>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給食での死亡事故</a:t>
            </a:r>
            <a:endParaRPr kumimoji="1" lang="ja-JP" altLang="en-US" dirty="0"/>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150" y="2388833"/>
            <a:ext cx="8528050" cy="2567015"/>
          </a:xfrm>
        </p:spPr>
      </p:pic>
      <p:sp>
        <p:nvSpPr>
          <p:cNvPr id="5" name="タイトル 1"/>
          <p:cNvSpPr txBox="1">
            <a:spLocks/>
          </p:cNvSpPr>
          <p:nvPr/>
        </p:nvSpPr>
        <p:spPr>
          <a:xfrm>
            <a:off x="311150" y="1452754"/>
            <a:ext cx="3897993" cy="41958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kumimoji="1" sz="3600" b="1" i="0" kern="1200">
                <a:solidFill>
                  <a:srgbClr val="23982D"/>
                </a:solidFill>
                <a:latin typeface="Hiragino Kaku Gothic ProN W6" charset="-128"/>
                <a:ea typeface="Hiragino Kaku Gothic ProN W6" charset="-128"/>
                <a:cs typeface="Hiragino Kaku Gothic ProN W6" charset="-128"/>
              </a:defRPr>
            </a:lvl1pPr>
          </a:lstStyle>
          <a:p>
            <a:r>
              <a:rPr lang="en-US" altLang="ja-JP" sz="2200" dirty="0" smtClean="0">
                <a:solidFill>
                  <a:schemeClr val="tx1">
                    <a:lumMod val="50000"/>
                    <a:lumOff val="50000"/>
                  </a:schemeClr>
                </a:solidFill>
                <a:latin typeface="Hiragino Kaku Gothic ProN W3" charset="-128"/>
                <a:ea typeface="Hiragino Kaku Gothic ProN W3" charset="-128"/>
                <a:cs typeface="Hiragino Kaku Gothic ProN W3" charset="-128"/>
              </a:rPr>
              <a:t>2012</a:t>
            </a:r>
            <a:r>
              <a:rPr lang="ja-JP" altLang="en-US" sz="2200" dirty="0" smtClean="0">
                <a:solidFill>
                  <a:schemeClr val="tx1">
                    <a:lumMod val="50000"/>
                    <a:lumOff val="50000"/>
                  </a:schemeClr>
                </a:solidFill>
                <a:latin typeface="Hiragino Kaku Gothic ProN W3" charset="-128"/>
                <a:ea typeface="Hiragino Kaku Gothic ProN W3" charset="-128"/>
                <a:cs typeface="Hiragino Kaku Gothic ProN W3" charset="-128"/>
              </a:rPr>
              <a:t>年</a:t>
            </a:r>
            <a:r>
              <a:rPr lang="is-IS" altLang="ja-JP" sz="2200" dirty="0" smtClean="0">
                <a:solidFill>
                  <a:schemeClr val="tx1">
                    <a:lumMod val="50000"/>
                    <a:lumOff val="50000"/>
                  </a:schemeClr>
                </a:solidFill>
                <a:latin typeface="Hiragino Kaku Gothic ProN W3" charset="-128"/>
                <a:ea typeface="Hiragino Kaku Gothic ProN W3" charset="-128"/>
                <a:cs typeface="Hiragino Kaku Gothic ProN W3" charset="-128"/>
              </a:rPr>
              <a:t>…</a:t>
            </a:r>
            <a:endParaRPr lang="ja-JP" altLang="en-US" sz="2200" dirty="0">
              <a:solidFill>
                <a:schemeClr val="tx1">
                  <a:lumMod val="50000"/>
                  <a:lumOff val="50000"/>
                </a:schemeClr>
              </a:solidFill>
              <a:latin typeface="Hiragino Kaku Gothic ProN W3" charset="-128"/>
              <a:ea typeface="Hiragino Kaku Gothic ProN W3" charset="-128"/>
              <a:cs typeface="Hiragino Kaku Gothic ProN W3" charset="-128"/>
            </a:endParaRPr>
          </a:p>
        </p:txBody>
      </p:sp>
      <p:sp>
        <p:nvSpPr>
          <p:cNvPr id="6" name="正方形/長方形 5"/>
          <p:cNvSpPr/>
          <p:nvPr/>
        </p:nvSpPr>
        <p:spPr>
          <a:xfrm>
            <a:off x="3935293" y="4955848"/>
            <a:ext cx="4903907" cy="369332"/>
          </a:xfrm>
          <a:prstGeom prst="rect">
            <a:avLst/>
          </a:prstGeom>
        </p:spPr>
        <p:txBody>
          <a:bodyPr wrap="none">
            <a:spAutoFit/>
          </a:bodyPr>
          <a:lstStyle/>
          <a:p>
            <a:r>
              <a:rPr lang="ja-JP" altLang="en-US" smtClean="0">
                <a:latin typeface="Hiragino Kaku Gothic ProN W3" charset="-128"/>
                <a:ea typeface="Hiragino Kaku Gothic ProN W3" charset="-128"/>
                <a:cs typeface="Hiragino Kaku Gothic ProN W3" charset="-128"/>
              </a:rPr>
              <a:t>http://news.yahoo.co.jp/pickup/6067039</a:t>
            </a:r>
            <a:endParaRPr lang="ja-JP" altLang="en-US">
              <a:latin typeface="Hiragino Kaku Gothic ProN W3" charset="-128"/>
              <a:ea typeface="Hiragino Kaku Gothic ProN W3" charset="-128"/>
              <a:cs typeface="Hiragino Kaku Gothic ProN W3" charset="-128"/>
            </a:endParaRPr>
          </a:p>
        </p:txBody>
      </p:sp>
    </p:spTree>
    <p:extLst>
      <p:ext uri="{BB962C8B-B14F-4D97-AF65-F5344CB8AC3E}">
        <p14:creationId xmlns:p14="http://schemas.microsoft.com/office/powerpoint/2010/main" val="7398386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政府や自治体の対応</a:t>
            </a:r>
            <a:endParaRPr kumimoji="1" lang="ja-JP" altLang="en-US" dirty="0"/>
          </a:p>
        </p:txBody>
      </p:sp>
      <p:sp>
        <p:nvSpPr>
          <p:cNvPr id="3" name="コンテンツ プレースホルダー 2"/>
          <p:cNvSpPr>
            <a:spLocks noGrp="1"/>
          </p:cNvSpPr>
          <p:nvPr>
            <p:ph idx="1"/>
          </p:nvPr>
        </p:nvSpPr>
        <p:spPr>
          <a:xfrm>
            <a:off x="311150" y="5476240"/>
            <a:ext cx="8528050" cy="1090984"/>
          </a:xfrm>
          <a:solidFill>
            <a:srgbClr val="1CA939"/>
          </a:solidFill>
        </p:spPr>
        <p:txBody>
          <a:bodyPr anchor="ctr">
            <a:normAutofit/>
          </a:bodyPr>
          <a:lstStyle/>
          <a:p>
            <a:pPr marL="0" indent="0" algn="ctr">
              <a:buNone/>
            </a:pPr>
            <a:r>
              <a:rPr kumimoji="1" lang="ja-JP" altLang="en-US" sz="4000" b="1" dirty="0" smtClean="0">
                <a:solidFill>
                  <a:schemeClr val="bg1"/>
                </a:solidFill>
                <a:latin typeface="Hiragino Kaku Gothic ProN W6" charset="-128"/>
                <a:ea typeface="Hiragino Kaku Gothic ProN W6" charset="-128"/>
                <a:cs typeface="Hiragino Kaku Gothic ProN W6" charset="-128"/>
              </a:rPr>
              <a:t>自治体により対応がバラバラ！</a:t>
            </a:r>
            <a:endParaRPr kumimoji="1" lang="ja-JP" altLang="en-US" sz="4000" b="1" dirty="0">
              <a:solidFill>
                <a:schemeClr val="bg1"/>
              </a:solidFill>
              <a:latin typeface="Hiragino Kaku Gothic ProN W6" charset="-128"/>
              <a:ea typeface="Hiragino Kaku Gothic ProN W6" charset="-128"/>
              <a:cs typeface="Hiragino Kaku Gothic ProN W6" charset="-128"/>
            </a:endParaRPr>
          </a:p>
        </p:txBody>
      </p:sp>
      <p:sp>
        <p:nvSpPr>
          <p:cNvPr id="8" name="角丸四角形 7"/>
          <p:cNvSpPr/>
          <p:nvPr/>
        </p:nvSpPr>
        <p:spPr>
          <a:xfrm>
            <a:off x="309563" y="2757775"/>
            <a:ext cx="2700000" cy="2219297"/>
          </a:xfrm>
          <a:prstGeom prst="roundRect">
            <a:avLst>
              <a:gd name="adj" fmla="val 671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p:cNvSpPr txBox="1">
            <a:spLocks/>
          </p:cNvSpPr>
          <p:nvPr/>
        </p:nvSpPr>
        <p:spPr>
          <a:xfrm>
            <a:off x="309563" y="1169725"/>
            <a:ext cx="8529637" cy="88568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kumimoji="1" sz="3600" b="1" i="0" kern="1200">
                <a:solidFill>
                  <a:srgbClr val="23982D"/>
                </a:solidFill>
                <a:latin typeface="Hiragino Kaku Gothic ProN W6" charset="-128"/>
                <a:ea typeface="Hiragino Kaku Gothic ProN W6" charset="-128"/>
                <a:cs typeface="Hiragino Kaku Gothic ProN W6" charset="-128"/>
              </a:defRPr>
            </a:lvl1pPr>
          </a:lstStyle>
          <a:p>
            <a:r>
              <a:rPr lang="en-US" altLang="ja-JP" sz="2200" dirty="0" smtClean="0">
                <a:solidFill>
                  <a:schemeClr val="tx1">
                    <a:lumMod val="50000"/>
                    <a:lumOff val="50000"/>
                  </a:schemeClr>
                </a:solidFill>
                <a:latin typeface="Hiragino Kaku Gothic ProN W3" charset="-128"/>
                <a:ea typeface="Hiragino Kaku Gothic ProN W3" charset="-128"/>
                <a:cs typeface="Hiragino Kaku Gothic ProN W3" charset="-128"/>
              </a:rPr>
              <a:t>2015</a:t>
            </a:r>
            <a:r>
              <a:rPr lang="ja-JP" altLang="en-US" sz="2200" dirty="0" smtClean="0">
                <a:solidFill>
                  <a:schemeClr val="tx1">
                    <a:lumMod val="50000"/>
                    <a:lumOff val="50000"/>
                  </a:schemeClr>
                </a:solidFill>
                <a:latin typeface="Hiragino Kaku Gothic ProN W3" charset="-128"/>
                <a:ea typeface="Hiragino Kaku Gothic ProN W3" charset="-128"/>
                <a:cs typeface="Hiragino Kaku Gothic ProN W3" charset="-128"/>
              </a:rPr>
              <a:t>年</a:t>
            </a:r>
            <a:endParaRPr lang="en-US" altLang="ja-JP" sz="2200" dirty="0" smtClean="0">
              <a:solidFill>
                <a:schemeClr val="tx1">
                  <a:lumMod val="50000"/>
                  <a:lumOff val="50000"/>
                </a:schemeClr>
              </a:solidFill>
              <a:latin typeface="Hiragino Kaku Gothic ProN W3" charset="-128"/>
              <a:ea typeface="Hiragino Kaku Gothic ProN W3" charset="-128"/>
              <a:cs typeface="Hiragino Kaku Gothic ProN W3" charset="-128"/>
            </a:endParaRPr>
          </a:p>
          <a:p>
            <a:pPr algn="ctr">
              <a:lnSpc>
                <a:spcPct val="150000"/>
              </a:lnSpc>
            </a:pPr>
            <a:r>
              <a:rPr lang="ja-JP" altLang="en-US" sz="2800" dirty="0" smtClean="0">
                <a:solidFill>
                  <a:schemeClr val="tx1">
                    <a:lumMod val="65000"/>
                    <a:lumOff val="35000"/>
                  </a:schemeClr>
                </a:solidFill>
                <a:latin typeface="Hiragino Kaku Gothic ProN W3" charset="-128"/>
                <a:ea typeface="Hiragino Kaku Gothic ProN W3" charset="-128"/>
                <a:cs typeface="Hiragino Kaku Gothic ProN W3" charset="-128"/>
              </a:rPr>
              <a:t>学校給食における食物アレルギー対応指針</a:t>
            </a:r>
            <a:r>
              <a:rPr lang="ja-JP" altLang="en-US" sz="2200" dirty="0" smtClean="0">
                <a:solidFill>
                  <a:schemeClr val="tx1">
                    <a:lumMod val="50000"/>
                    <a:lumOff val="50000"/>
                  </a:schemeClr>
                </a:solidFill>
                <a:latin typeface="Hiragino Kaku Gothic ProN W3" charset="-128"/>
                <a:ea typeface="Hiragino Kaku Gothic ProN W3" charset="-128"/>
                <a:cs typeface="Hiragino Kaku Gothic ProN W3" charset="-128"/>
              </a:rPr>
              <a:t>の策定</a:t>
            </a:r>
            <a:endParaRPr lang="ja-JP" altLang="en-US" sz="2200" dirty="0">
              <a:solidFill>
                <a:schemeClr val="tx1">
                  <a:lumMod val="50000"/>
                  <a:lumOff val="50000"/>
                </a:schemeClr>
              </a:solidFill>
              <a:latin typeface="Hiragino Kaku Gothic ProN W3" charset="-128"/>
              <a:ea typeface="Hiragino Kaku Gothic ProN W3" charset="-128"/>
              <a:cs typeface="Hiragino Kaku Gothic ProN W3" charset="-128"/>
            </a:endParaRPr>
          </a:p>
        </p:txBody>
      </p:sp>
      <p:sp>
        <p:nvSpPr>
          <p:cNvPr id="12" name="タイトル 1"/>
          <p:cNvSpPr txBox="1">
            <a:spLocks/>
          </p:cNvSpPr>
          <p:nvPr/>
        </p:nvSpPr>
        <p:spPr>
          <a:xfrm>
            <a:off x="526724" y="3075606"/>
            <a:ext cx="2265679" cy="1583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3600" b="1" i="0" kern="1200">
                <a:solidFill>
                  <a:srgbClr val="23982D"/>
                </a:solidFill>
                <a:latin typeface="Hiragino Kaku Gothic ProN W6" charset="-128"/>
                <a:ea typeface="Hiragino Kaku Gothic ProN W6" charset="-128"/>
                <a:cs typeface="Hiragino Kaku Gothic ProN W6" charset="-128"/>
              </a:defRPr>
            </a:lvl1pPr>
          </a:lstStyle>
          <a:p>
            <a:pPr algn="ctr">
              <a:lnSpc>
                <a:spcPct val="150000"/>
              </a:lnSpc>
            </a:pPr>
            <a:r>
              <a:rPr lang="ja-JP" altLang="en-US" sz="3200" b="0" dirty="0" smtClean="0">
                <a:solidFill>
                  <a:schemeClr val="tx1">
                    <a:lumMod val="75000"/>
                    <a:lumOff val="25000"/>
                  </a:schemeClr>
                </a:solidFill>
                <a:latin typeface="Hiragino Kaku Gothic ProN W3" charset="-128"/>
                <a:ea typeface="Hiragino Kaku Gothic ProN W3" charset="-128"/>
                <a:cs typeface="Hiragino Kaku Gothic ProN W3" charset="-128"/>
              </a:rPr>
              <a:t>除去食</a:t>
            </a:r>
            <a:endParaRPr lang="en-US" altLang="ja-JP" sz="3200" b="0" dirty="0" smtClean="0">
              <a:solidFill>
                <a:schemeClr val="tx1">
                  <a:lumMod val="75000"/>
                  <a:lumOff val="25000"/>
                </a:schemeClr>
              </a:solidFill>
              <a:latin typeface="Hiragino Kaku Gothic ProN W3" charset="-128"/>
              <a:ea typeface="Hiragino Kaku Gothic ProN W3" charset="-128"/>
              <a:cs typeface="Hiragino Kaku Gothic ProN W3" charset="-128"/>
            </a:endParaRPr>
          </a:p>
          <a:p>
            <a:pPr algn="ctr">
              <a:lnSpc>
                <a:spcPct val="150000"/>
              </a:lnSpc>
            </a:pPr>
            <a:r>
              <a:rPr lang="ja-JP" altLang="en-US" sz="3200" b="0" dirty="0" smtClean="0">
                <a:solidFill>
                  <a:schemeClr val="tx1">
                    <a:lumMod val="75000"/>
                    <a:lumOff val="25000"/>
                  </a:schemeClr>
                </a:solidFill>
                <a:latin typeface="Hiragino Kaku Gothic ProN W3" charset="-128"/>
                <a:ea typeface="Hiragino Kaku Gothic ProN W3" charset="-128"/>
                <a:cs typeface="Hiragino Kaku Gothic ProN W3" charset="-128"/>
              </a:rPr>
              <a:t>代替食</a:t>
            </a:r>
            <a:endParaRPr lang="ja-JP" altLang="en-US" sz="3200" b="0" dirty="0">
              <a:solidFill>
                <a:schemeClr val="tx1">
                  <a:lumMod val="75000"/>
                  <a:lumOff val="25000"/>
                </a:schemeClr>
              </a:solidFill>
              <a:latin typeface="Hiragino Kaku Gothic ProN W3" charset="-128"/>
              <a:ea typeface="Hiragino Kaku Gothic ProN W3" charset="-128"/>
              <a:cs typeface="Hiragino Kaku Gothic ProN W3" charset="-128"/>
            </a:endParaRPr>
          </a:p>
        </p:txBody>
      </p:sp>
      <p:grpSp>
        <p:nvGrpSpPr>
          <p:cNvPr id="15" name="図形グループ 14"/>
          <p:cNvGrpSpPr/>
          <p:nvPr/>
        </p:nvGrpSpPr>
        <p:grpSpPr>
          <a:xfrm>
            <a:off x="3224381" y="2757775"/>
            <a:ext cx="2700000" cy="2219298"/>
            <a:chOff x="3224381" y="2757775"/>
            <a:chExt cx="2700000" cy="2219298"/>
          </a:xfrm>
        </p:grpSpPr>
        <p:sp>
          <p:nvSpPr>
            <p:cNvPr id="9" name="角丸四角形 8"/>
            <p:cNvSpPr/>
            <p:nvPr/>
          </p:nvSpPr>
          <p:spPr>
            <a:xfrm>
              <a:off x="3224381" y="2757775"/>
              <a:ext cx="2700000" cy="2219298"/>
            </a:xfrm>
            <a:prstGeom prst="roundRect">
              <a:avLst>
                <a:gd name="adj" fmla="val 671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タイトル 1"/>
            <p:cNvSpPr txBox="1">
              <a:spLocks/>
            </p:cNvSpPr>
            <p:nvPr/>
          </p:nvSpPr>
          <p:spPr>
            <a:xfrm>
              <a:off x="3441542" y="3075607"/>
              <a:ext cx="2265679" cy="1583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3600" b="1" i="0" kern="1200">
                  <a:solidFill>
                    <a:srgbClr val="23982D"/>
                  </a:solidFill>
                  <a:latin typeface="Hiragino Kaku Gothic ProN W6" charset="-128"/>
                  <a:ea typeface="Hiragino Kaku Gothic ProN W6" charset="-128"/>
                  <a:cs typeface="Hiragino Kaku Gothic ProN W6" charset="-128"/>
                </a:defRPr>
              </a:lvl1pPr>
            </a:lstStyle>
            <a:p>
              <a:pPr algn="ctr">
                <a:lnSpc>
                  <a:spcPct val="150000"/>
                </a:lnSpc>
              </a:pPr>
              <a:r>
                <a:rPr lang="ja-JP" altLang="en-US" sz="3200" b="0" dirty="0" smtClean="0">
                  <a:solidFill>
                    <a:schemeClr val="tx1">
                      <a:lumMod val="75000"/>
                      <a:lumOff val="25000"/>
                    </a:schemeClr>
                  </a:solidFill>
                  <a:latin typeface="Hiragino Kaku Gothic ProN W3" charset="-128"/>
                  <a:ea typeface="Hiragino Kaku Gothic ProN W3" charset="-128"/>
                  <a:cs typeface="Hiragino Kaku Gothic ProN W3" charset="-128"/>
                </a:rPr>
                <a:t>アレルゲンフリー</a:t>
              </a:r>
              <a:endParaRPr lang="ja-JP" altLang="en-US" sz="3200" b="0" dirty="0">
                <a:solidFill>
                  <a:schemeClr val="tx1">
                    <a:lumMod val="75000"/>
                    <a:lumOff val="25000"/>
                  </a:schemeClr>
                </a:solidFill>
                <a:latin typeface="Hiragino Kaku Gothic ProN W3" charset="-128"/>
                <a:ea typeface="Hiragino Kaku Gothic ProN W3" charset="-128"/>
                <a:cs typeface="Hiragino Kaku Gothic ProN W3" charset="-128"/>
              </a:endParaRPr>
            </a:p>
          </p:txBody>
        </p:sp>
      </p:grpSp>
      <p:grpSp>
        <p:nvGrpSpPr>
          <p:cNvPr id="16" name="図形グループ 15"/>
          <p:cNvGrpSpPr/>
          <p:nvPr/>
        </p:nvGrpSpPr>
        <p:grpSpPr>
          <a:xfrm>
            <a:off x="6139200" y="2757774"/>
            <a:ext cx="2700000" cy="2210465"/>
            <a:chOff x="6139200" y="2757774"/>
            <a:chExt cx="2700000" cy="2210465"/>
          </a:xfrm>
        </p:grpSpPr>
        <p:sp>
          <p:nvSpPr>
            <p:cNvPr id="10" name="角丸四角形 9"/>
            <p:cNvSpPr/>
            <p:nvPr/>
          </p:nvSpPr>
          <p:spPr>
            <a:xfrm>
              <a:off x="6139200" y="2757774"/>
              <a:ext cx="2700000" cy="2210465"/>
            </a:xfrm>
            <a:prstGeom prst="roundRect">
              <a:avLst>
                <a:gd name="adj" fmla="val 671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タイトル 1"/>
            <p:cNvSpPr txBox="1">
              <a:spLocks/>
            </p:cNvSpPr>
            <p:nvPr/>
          </p:nvSpPr>
          <p:spPr>
            <a:xfrm>
              <a:off x="6356361" y="3071189"/>
              <a:ext cx="2265679" cy="1583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3600" b="1" i="0" kern="1200">
                  <a:solidFill>
                    <a:srgbClr val="23982D"/>
                  </a:solidFill>
                  <a:latin typeface="Hiragino Kaku Gothic ProN W6" charset="-128"/>
                  <a:ea typeface="Hiragino Kaku Gothic ProN W6" charset="-128"/>
                  <a:cs typeface="Hiragino Kaku Gothic ProN W6" charset="-128"/>
                </a:defRPr>
              </a:lvl1pPr>
            </a:lstStyle>
            <a:p>
              <a:pPr algn="ctr"/>
              <a:r>
                <a:rPr lang="ja-JP" altLang="en-US" sz="3200" b="0" dirty="0" smtClean="0">
                  <a:solidFill>
                    <a:schemeClr val="tx1">
                      <a:lumMod val="75000"/>
                      <a:lumOff val="25000"/>
                    </a:schemeClr>
                  </a:solidFill>
                  <a:latin typeface="Hiragino Kaku Gothic ProN W3" charset="-128"/>
                  <a:ea typeface="Hiragino Kaku Gothic ProN W3" charset="-128"/>
                  <a:cs typeface="Hiragino Kaku Gothic ProN W3" charset="-128"/>
                </a:rPr>
                <a:t>お弁当</a:t>
              </a:r>
              <a:endParaRPr lang="ja-JP" altLang="en-US" b="0" dirty="0">
                <a:solidFill>
                  <a:schemeClr val="tx1">
                    <a:lumMod val="75000"/>
                    <a:lumOff val="25000"/>
                  </a:schemeClr>
                </a:solidFill>
                <a:latin typeface="Hiragino Kaku Gothic ProN W3" charset="-128"/>
                <a:ea typeface="Hiragino Kaku Gothic ProN W3" charset="-128"/>
                <a:cs typeface="Hiragino Kaku Gothic ProN W3" charset="-128"/>
              </a:endParaRPr>
            </a:p>
          </p:txBody>
        </p:sp>
      </p:grpSp>
    </p:spTree>
    <p:extLst>
      <p:ext uri="{BB962C8B-B14F-4D97-AF65-F5344CB8AC3E}">
        <p14:creationId xmlns:p14="http://schemas.microsoft.com/office/powerpoint/2010/main" val="97263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8" grpId="0"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図形グループ 24"/>
          <p:cNvGrpSpPr/>
          <p:nvPr/>
        </p:nvGrpSpPr>
        <p:grpSpPr>
          <a:xfrm rot="21321112">
            <a:off x="308167" y="1084548"/>
            <a:ext cx="8528050" cy="1698023"/>
            <a:chOff x="547740" y="7114724"/>
            <a:chExt cx="8528050" cy="1698023"/>
          </a:xfrm>
        </p:grpSpPr>
        <p:pic>
          <p:nvPicPr>
            <p:cNvPr id="26"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740" y="7484056"/>
              <a:ext cx="8528050" cy="1067081"/>
            </a:xfrm>
            <a:prstGeom prst="rect">
              <a:avLst/>
            </a:prstGeom>
          </p:spPr>
        </p:pic>
        <p:sp>
          <p:nvSpPr>
            <p:cNvPr id="27" name="テキスト ボックス 26"/>
            <p:cNvSpPr txBox="1"/>
            <p:nvPr/>
          </p:nvSpPr>
          <p:spPr>
            <a:xfrm>
              <a:off x="547740" y="7114724"/>
              <a:ext cx="2500260" cy="369332"/>
            </a:xfrm>
            <a:prstGeom prst="rect">
              <a:avLst/>
            </a:prstGeom>
            <a:noFill/>
          </p:spPr>
          <p:txBody>
            <a:bodyPr wrap="square" rtlCol="0">
              <a:spAutoFit/>
            </a:bodyPr>
            <a:lstStyle/>
            <a:p>
              <a:r>
                <a:rPr kumimoji="1" lang="en-US" altLang="ja-JP" b="1" dirty="0" smtClean="0">
                  <a:solidFill>
                    <a:srgbClr val="FF0000"/>
                  </a:solidFill>
                  <a:latin typeface="Hiragino Kaku Gothic ProN W3" charset="-128"/>
                  <a:ea typeface="Hiragino Kaku Gothic ProN W3" charset="-128"/>
                  <a:cs typeface="Hiragino Kaku Gothic ProN W3" charset="-128"/>
                </a:rPr>
                <a:t>2016</a:t>
              </a:r>
              <a:r>
                <a:rPr kumimoji="1" lang="ja-JP" altLang="en-US" b="1" dirty="0" smtClean="0">
                  <a:solidFill>
                    <a:srgbClr val="FF0000"/>
                  </a:solidFill>
                  <a:latin typeface="Hiragino Kaku Gothic ProN W3" charset="-128"/>
                  <a:ea typeface="Hiragino Kaku Gothic ProN W3" charset="-128"/>
                  <a:cs typeface="Hiragino Kaku Gothic ProN W3" charset="-128"/>
                </a:rPr>
                <a:t>年</a:t>
              </a:r>
              <a:r>
                <a:rPr lang="en-US" altLang="ja-JP" b="1" dirty="0" smtClean="0">
                  <a:solidFill>
                    <a:srgbClr val="FF0000"/>
                  </a:solidFill>
                  <a:latin typeface="Hiragino Kaku Gothic ProN W3" charset="-128"/>
                  <a:ea typeface="Hiragino Kaku Gothic ProN W3" charset="-128"/>
                  <a:cs typeface="Hiragino Kaku Gothic ProN W3" charset="-128"/>
                </a:rPr>
                <a:t>4</a:t>
              </a:r>
              <a:r>
                <a:rPr kumimoji="1" lang="ja-JP" altLang="en-US" b="1" dirty="0" smtClean="0">
                  <a:solidFill>
                    <a:srgbClr val="FF0000"/>
                  </a:solidFill>
                  <a:latin typeface="Hiragino Kaku Gothic ProN W3" charset="-128"/>
                  <a:ea typeface="Hiragino Kaku Gothic ProN W3" charset="-128"/>
                  <a:cs typeface="Hiragino Kaku Gothic ProN W3" charset="-128"/>
                </a:rPr>
                <a:t>月：大阪府</a:t>
              </a:r>
              <a:endParaRPr kumimoji="1" lang="ja-JP" altLang="en-US" b="1" dirty="0">
                <a:solidFill>
                  <a:srgbClr val="FF0000"/>
                </a:solidFill>
                <a:latin typeface="Hiragino Kaku Gothic ProN W3" charset="-128"/>
                <a:ea typeface="Hiragino Kaku Gothic ProN W3" charset="-128"/>
                <a:cs typeface="Hiragino Kaku Gothic ProN W3" charset="-128"/>
              </a:endParaRPr>
            </a:p>
          </p:txBody>
        </p:sp>
        <p:sp>
          <p:nvSpPr>
            <p:cNvPr id="28" name="正方形/長方形 27"/>
            <p:cNvSpPr/>
            <p:nvPr/>
          </p:nvSpPr>
          <p:spPr>
            <a:xfrm>
              <a:off x="3471451" y="8551137"/>
              <a:ext cx="5604339" cy="261610"/>
            </a:xfrm>
            <a:prstGeom prst="rect">
              <a:avLst/>
            </a:prstGeom>
          </p:spPr>
          <p:txBody>
            <a:bodyPr wrap="square">
              <a:spAutoFit/>
            </a:bodyPr>
            <a:lstStyle/>
            <a:p>
              <a:pPr algn="r"/>
              <a:r>
                <a:rPr lang="en-US" altLang="ja-JP" sz="1100" dirty="0" smtClean="0">
                  <a:latin typeface="Hiragino Kaku Gothic ProN W3" charset="-128"/>
                  <a:ea typeface="Hiragino Kaku Gothic ProN W3" charset="-128"/>
                  <a:cs typeface="Hiragino Kaku Gothic ProN W3" charset="-128"/>
                </a:rPr>
                <a:t>http://</a:t>
              </a:r>
              <a:r>
                <a:rPr lang="en-US" altLang="ja-JP" sz="1100" dirty="0" err="1" smtClean="0">
                  <a:latin typeface="Hiragino Kaku Gothic ProN W3" charset="-128"/>
                  <a:ea typeface="Hiragino Kaku Gothic ProN W3" charset="-128"/>
                  <a:cs typeface="Hiragino Kaku Gothic ProN W3" charset="-128"/>
                </a:rPr>
                <a:t>www.pref.osaka.lg.jp</a:t>
              </a:r>
              <a:r>
                <a:rPr lang="en-US" altLang="ja-JP" sz="1100" dirty="0" smtClean="0">
                  <a:latin typeface="Hiragino Kaku Gothic ProN W3" charset="-128"/>
                  <a:ea typeface="Hiragino Kaku Gothic ProN W3" charset="-128"/>
                  <a:cs typeface="Hiragino Kaku Gothic ProN W3" charset="-128"/>
                </a:rPr>
                <a:t>/</a:t>
              </a:r>
              <a:r>
                <a:rPr lang="en-US" altLang="ja-JP" sz="1100" dirty="0" err="1" smtClean="0">
                  <a:latin typeface="Hiragino Kaku Gothic ProN W3" charset="-128"/>
                  <a:ea typeface="Hiragino Kaku Gothic ProN W3" charset="-128"/>
                  <a:cs typeface="Hiragino Kaku Gothic ProN W3" charset="-128"/>
                </a:rPr>
                <a:t>hodo</a:t>
              </a:r>
              <a:r>
                <a:rPr lang="en-US" altLang="ja-JP" sz="1100" dirty="0" smtClean="0">
                  <a:latin typeface="Hiragino Kaku Gothic ProN W3" charset="-128"/>
                  <a:ea typeface="Hiragino Kaku Gothic ProN W3" charset="-128"/>
                  <a:cs typeface="Hiragino Kaku Gothic ProN W3" charset="-128"/>
                </a:rPr>
                <a:t>/</a:t>
              </a:r>
              <a:r>
                <a:rPr lang="en-US" altLang="ja-JP" sz="1100" dirty="0" err="1" smtClean="0">
                  <a:latin typeface="Hiragino Kaku Gothic ProN W3" charset="-128"/>
                  <a:ea typeface="Hiragino Kaku Gothic ProN W3" charset="-128"/>
                  <a:cs typeface="Hiragino Kaku Gothic ProN W3" charset="-128"/>
                </a:rPr>
                <a:t>index.php?site</a:t>
              </a:r>
              <a:r>
                <a:rPr lang="en-US" altLang="ja-JP" sz="1100" dirty="0" smtClean="0">
                  <a:latin typeface="Hiragino Kaku Gothic ProN W3" charset="-128"/>
                  <a:ea typeface="Hiragino Kaku Gothic ProN W3" charset="-128"/>
                  <a:cs typeface="Hiragino Kaku Gothic ProN W3" charset="-128"/>
                </a:rPr>
                <a:t>=</a:t>
              </a:r>
              <a:r>
                <a:rPr lang="en-US" altLang="ja-JP" sz="1100" dirty="0" err="1" smtClean="0">
                  <a:latin typeface="Hiragino Kaku Gothic ProN W3" charset="-128"/>
                  <a:ea typeface="Hiragino Kaku Gothic ProN W3" charset="-128"/>
                  <a:cs typeface="Hiragino Kaku Gothic ProN W3" charset="-128"/>
                </a:rPr>
                <a:t>fumin&amp;pageId</a:t>
              </a:r>
              <a:r>
                <a:rPr lang="en-US" altLang="ja-JP" sz="1100" dirty="0" smtClean="0">
                  <a:latin typeface="Hiragino Kaku Gothic ProN W3" charset="-128"/>
                  <a:ea typeface="Hiragino Kaku Gothic ProN W3" charset="-128"/>
                  <a:cs typeface="Hiragino Kaku Gothic ProN W3" charset="-128"/>
                </a:rPr>
                <a:t>=23910</a:t>
              </a:r>
            </a:p>
          </p:txBody>
        </p:sp>
      </p:grpSp>
      <p:sp>
        <p:nvSpPr>
          <p:cNvPr id="2" name="タイトル 1"/>
          <p:cNvSpPr>
            <a:spLocks noGrp="1"/>
          </p:cNvSpPr>
          <p:nvPr>
            <p:ph type="title"/>
          </p:nvPr>
        </p:nvSpPr>
        <p:spPr/>
        <p:txBody>
          <a:bodyPr/>
          <a:lstStyle/>
          <a:p>
            <a:r>
              <a:rPr lang="ja-JP" altLang="en-US" dirty="0" smtClean="0"/>
              <a:t>食物アレルギへの対応が進められるも</a:t>
            </a:r>
            <a:r>
              <a:rPr lang="en-US" altLang="ja-JP" dirty="0" smtClean="0"/>
              <a:t>…</a:t>
            </a:r>
            <a:endParaRPr kumimoji="1" lang="ja-JP" altLang="en-US" dirty="0"/>
          </a:p>
        </p:txBody>
      </p:sp>
      <p:grpSp>
        <p:nvGrpSpPr>
          <p:cNvPr id="30" name="図形グループ 29"/>
          <p:cNvGrpSpPr/>
          <p:nvPr/>
        </p:nvGrpSpPr>
        <p:grpSpPr>
          <a:xfrm rot="250314">
            <a:off x="758299" y="2392102"/>
            <a:ext cx="7627786" cy="1615572"/>
            <a:chOff x="630372" y="960767"/>
            <a:chExt cx="7627786" cy="1615572"/>
          </a:xfrm>
        </p:grpSpPr>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55897"/>
            <a:stretch/>
          </p:blipFill>
          <p:spPr>
            <a:xfrm>
              <a:off x="630372" y="1298068"/>
              <a:ext cx="7627786" cy="1062607"/>
            </a:xfrm>
            <a:prstGeom prst="rect">
              <a:avLst/>
            </a:prstGeom>
          </p:spPr>
        </p:pic>
        <p:sp>
          <p:nvSpPr>
            <p:cNvPr id="21" name="テキスト ボックス 20"/>
            <p:cNvSpPr txBox="1"/>
            <p:nvPr/>
          </p:nvSpPr>
          <p:spPr>
            <a:xfrm>
              <a:off x="630372" y="960767"/>
              <a:ext cx="2825380" cy="369332"/>
            </a:xfrm>
            <a:prstGeom prst="rect">
              <a:avLst/>
            </a:prstGeom>
            <a:solidFill>
              <a:schemeClr val="bg1"/>
            </a:solidFill>
          </p:spPr>
          <p:txBody>
            <a:bodyPr wrap="square" rtlCol="0">
              <a:spAutoFit/>
            </a:bodyPr>
            <a:lstStyle/>
            <a:p>
              <a:r>
                <a:rPr kumimoji="1" lang="en-US" altLang="ja-JP" b="1" dirty="0" smtClean="0">
                  <a:solidFill>
                    <a:srgbClr val="FF0000"/>
                  </a:solidFill>
                  <a:latin typeface="Hiragino Kaku Gothic ProN W3" charset="-128"/>
                  <a:ea typeface="Hiragino Kaku Gothic ProN W3" charset="-128"/>
                  <a:cs typeface="Hiragino Kaku Gothic ProN W3" charset="-128"/>
                </a:rPr>
                <a:t>2016</a:t>
              </a:r>
              <a:r>
                <a:rPr kumimoji="1" lang="ja-JP" altLang="en-US" b="1" dirty="0" smtClean="0">
                  <a:solidFill>
                    <a:srgbClr val="FF0000"/>
                  </a:solidFill>
                  <a:latin typeface="Hiragino Kaku Gothic ProN W3" charset="-128"/>
                  <a:ea typeface="Hiragino Kaku Gothic ProN W3" charset="-128"/>
                  <a:cs typeface="Hiragino Kaku Gothic ProN W3" charset="-128"/>
                </a:rPr>
                <a:t>年</a:t>
              </a:r>
              <a:r>
                <a:rPr lang="en-US" altLang="ja-JP" b="1" dirty="0" smtClean="0">
                  <a:solidFill>
                    <a:srgbClr val="FF0000"/>
                  </a:solidFill>
                  <a:latin typeface="Hiragino Kaku Gothic ProN W3" charset="-128"/>
                  <a:ea typeface="Hiragino Kaku Gothic ProN W3" charset="-128"/>
                  <a:cs typeface="Hiragino Kaku Gothic ProN W3" charset="-128"/>
                </a:rPr>
                <a:t>6</a:t>
              </a:r>
              <a:r>
                <a:rPr kumimoji="1" lang="ja-JP" altLang="en-US" b="1" dirty="0" smtClean="0">
                  <a:solidFill>
                    <a:srgbClr val="FF0000"/>
                  </a:solidFill>
                  <a:latin typeface="Hiragino Kaku Gothic ProN W3" charset="-128"/>
                  <a:ea typeface="Hiragino Kaku Gothic ProN W3" charset="-128"/>
                  <a:cs typeface="Hiragino Kaku Gothic ProN W3" charset="-128"/>
                </a:rPr>
                <a:t>月：神奈川県</a:t>
              </a:r>
              <a:endParaRPr kumimoji="1" lang="ja-JP" altLang="en-US" b="1" dirty="0">
                <a:solidFill>
                  <a:srgbClr val="FF0000"/>
                </a:solidFill>
                <a:latin typeface="Hiragino Kaku Gothic ProN W3" charset="-128"/>
                <a:ea typeface="Hiragino Kaku Gothic ProN W3" charset="-128"/>
                <a:cs typeface="Hiragino Kaku Gothic ProN W3" charset="-128"/>
              </a:endParaRPr>
            </a:p>
          </p:txBody>
        </p:sp>
        <p:sp>
          <p:nvSpPr>
            <p:cNvPr id="29" name="正方形/長方形 28"/>
            <p:cNvSpPr/>
            <p:nvPr/>
          </p:nvSpPr>
          <p:spPr>
            <a:xfrm>
              <a:off x="3759200" y="2314729"/>
              <a:ext cx="4498958" cy="261610"/>
            </a:xfrm>
            <a:prstGeom prst="rect">
              <a:avLst/>
            </a:prstGeom>
          </p:spPr>
          <p:txBody>
            <a:bodyPr wrap="square">
              <a:spAutoFit/>
            </a:bodyPr>
            <a:lstStyle/>
            <a:p>
              <a:pPr algn="r"/>
              <a:r>
                <a:rPr lang="en-US" altLang="ja-JP" sz="1100" smtClean="0">
                  <a:latin typeface="Hiragino Kaku Gothic ProN W3" charset="-128"/>
                  <a:ea typeface="Hiragino Kaku Gothic ProN W3" charset="-128"/>
                  <a:cs typeface="Hiragino Kaku Gothic ProN W3" charset="-128"/>
                </a:rPr>
                <a:t>http://www.news24.jp/articles/2016/06/30/07334058.html</a:t>
              </a:r>
              <a:endParaRPr lang="en-US" altLang="ja-JP" sz="1100" dirty="0" smtClean="0">
                <a:latin typeface="Hiragino Kaku Gothic ProN W3" charset="-128"/>
                <a:ea typeface="Hiragino Kaku Gothic ProN W3" charset="-128"/>
                <a:cs typeface="Hiragino Kaku Gothic ProN W3" charset="-128"/>
              </a:endParaRPr>
            </a:p>
          </p:txBody>
        </p:sp>
      </p:grpSp>
      <p:grpSp>
        <p:nvGrpSpPr>
          <p:cNvPr id="17" name="図形グループ 16"/>
          <p:cNvGrpSpPr/>
          <p:nvPr/>
        </p:nvGrpSpPr>
        <p:grpSpPr>
          <a:xfrm rot="21219460">
            <a:off x="543301" y="3247375"/>
            <a:ext cx="8057783" cy="1933655"/>
            <a:chOff x="630372" y="3557778"/>
            <a:chExt cx="8057783" cy="1933655"/>
          </a:xfrm>
        </p:grpSpPr>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372" y="3951852"/>
              <a:ext cx="8057783" cy="1337656"/>
            </a:xfrm>
            <a:prstGeom prst="rect">
              <a:avLst/>
            </a:prstGeom>
          </p:spPr>
        </p:pic>
        <p:sp>
          <p:nvSpPr>
            <p:cNvPr id="15" name="テキスト ボックス 14"/>
            <p:cNvSpPr txBox="1"/>
            <p:nvPr/>
          </p:nvSpPr>
          <p:spPr>
            <a:xfrm>
              <a:off x="630372" y="3557778"/>
              <a:ext cx="2500260" cy="369332"/>
            </a:xfrm>
            <a:prstGeom prst="rect">
              <a:avLst/>
            </a:prstGeom>
            <a:solidFill>
              <a:schemeClr val="bg1"/>
            </a:solidFill>
          </p:spPr>
          <p:txBody>
            <a:bodyPr wrap="square" rtlCol="0">
              <a:spAutoFit/>
            </a:bodyPr>
            <a:lstStyle/>
            <a:p>
              <a:r>
                <a:rPr kumimoji="1" lang="en-US" altLang="ja-JP" b="1" dirty="0" smtClean="0">
                  <a:solidFill>
                    <a:srgbClr val="FF0000"/>
                  </a:solidFill>
                  <a:latin typeface="Hiragino Kaku Gothic ProN W3" charset="-128"/>
                  <a:ea typeface="Hiragino Kaku Gothic ProN W3" charset="-128"/>
                  <a:cs typeface="Hiragino Kaku Gothic ProN W3" charset="-128"/>
                </a:rPr>
                <a:t>2016</a:t>
              </a:r>
              <a:r>
                <a:rPr kumimoji="1" lang="ja-JP" altLang="en-US" b="1" dirty="0" smtClean="0">
                  <a:solidFill>
                    <a:srgbClr val="FF0000"/>
                  </a:solidFill>
                  <a:latin typeface="Hiragino Kaku Gothic ProN W3" charset="-128"/>
                  <a:ea typeface="Hiragino Kaku Gothic ProN W3" charset="-128"/>
                  <a:cs typeface="Hiragino Kaku Gothic ProN W3" charset="-128"/>
                </a:rPr>
                <a:t>年</a:t>
              </a:r>
              <a:r>
                <a:rPr lang="en-US" altLang="ja-JP" b="1" dirty="0">
                  <a:solidFill>
                    <a:srgbClr val="FF0000"/>
                  </a:solidFill>
                  <a:latin typeface="Hiragino Kaku Gothic ProN W3" charset="-128"/>
                  <a:ea typeface="Hiragino Kaku Gothic ProN W3" charset="-128"/>
                  <a:cs typeface="Hiragino Kaku Gothic ProN W3" charset="-128"/>
                </a:rPr>
                <a:t>9</a:t>
              </a:r>
              <a:r>
                <a:rPr kumimoji="1" lang="ja-JP" altLang="en-US" b="1" dirty="0" smtClean="0">
                  <a:solidFill>
                    <a:srgbClr val="FF0000"/>
                  </a:solidFill>
                  <a:latin typeface="Hiragino Kaku Gothic ProN W3" charset="-128"/>
                  <a:ea typeface="Hiragino Kaku Gothic ProN W3" charset="-128"/>
                  <a:cs typeface="Hiragino Kaku Gothic ProN W3" charset="-128"/>
                </a:rPr>
                <a:t>月：</a:t>
              </a:r>
              <a:r>
                <a:rPr lang="en-US" altLang="ja-JP" b="1" dirty="0" smtClean="0">
                  <a:solidFill>
                    <a:srgbClr val="FF0000"/>
                  </a:solidFill>
                  <a:latin typeface="Hiragino Kaku Gothic ProN W3" charset="-128"/>
                  <a:ea typeface="Hiragino Kaku Gothic ProN W3" charset="-128"/>
                  <a:cs typeface="Hiragino Kaku Gothic ProN W3" charset="-128"/>
                </a:rPr>
                <a:t>A</a:t>
              </a:r>
              <a:r>
                <a:rPr kumimoji="1" lang="ja-JP" altLang="en-US" b="1" dirty="0" smtClean="0">
                  <a:solidFill>
                    <a:srgbClr val="FF0000"/>
                  </a:solidFill>
                  <a:latin typeface="Hiragino Kaku Gothic ProN W3" charset="-128"/>
                  <a:ea typeface="Hiragino Kaku Gothic ProN W3" charset="-128"/>
                  <a:cs typeface="Hiragino Kaku Gothic ProN W3" charset="-128"/>
                </a:rPr>
                <a:t>県</a:t>
              </a:r>
              <a:endParaRPr kumimoji="1" lang="ja-JP" altLang="en-US" b="1" dirty="0">
                <a:solidFill>
                  <a:srgbClr val="FF0000"/>
                </a:solidFill>
                <a:latin typeface="Hiragino Kaku Gothic ProN W3" charset="-128"/>
                <a:ea typeface="Hiragino Kaku Gothic ProN W3" charset="-128"/>
                <a:cs typeface="Hiragino Kaku Gothic ProN W3" charset="-128"/>
              </a:endParaRPr>
            </a:p>
          </p:txBody>
        </p:sp>
        <p:sp>
          <p:nvSpPr>
            <p:cNvPr id="16" name="正方形/長方形 15"/>
            <p:cNvSpPr/>
            <p:nvPr/>
          </p:nvSpPr>
          <p:spPr>
            <a:xfrm>
              <a:off x="3048000" y="5229823"/>
              <a:ext cx="5604339" cy="261610"/>
            </a:xfrm>
            <a:prstGeom prst="rect">
              <a:avLst/>
            </a:prstGeom>
          </p:spPr>
          <p:txBody>
            <a:bodyPr wrap="square">
              <a:spAutoFit/>
            </a:bodyPr>
            <a:lstStyle/>
            <a:p>
              <a:r>
                <a:rPr lang="en-US" altLang="ja-JP" sz="1100" smtClean="0">
                  <a:latin typeface="Hiragino Kaku Gothic ProN W3" charset="-128"/>
                  <a:ea typeface="Hiragino Kaku Gothic ProN W3" charset="-128"/>
                  <a:cs typeface="Hiragino Kaku Gothic ProN W3" charset="-128"/>
                </a:rPr>
                <a:t>http://</a:t>
              </a:r>
              <a:r>
                <a:rPr lang="en-US" altLang="ja-JP" sz="1100" dirty="0" err="1" smtClean="0">
                  <a:latin typeface="Hiragino Kaku Gothic ProN W3" charset="-128"/>
                  <a:ea typeface="Hiragino Kaku Gothic ProN W3" charset="-128"/>
                  <a:cs typeface="Hiragino Kaku Gothic ProN W3" charset="-128"/>
                </a:rPr>
                <a:t>zasshi.news.yahoo.co.jp</a:t>
              </a:r>
              <a:r>
                <a:rPr lang="en-US" altLang="ja-JP" sz="1100" dirty="0" smtClean="0">
                  <a:latin typeface="Hiragino Kaku Gothic ProN W3" charset="-128"/>
                  <a:ea typeface="Hiragino Kaku Gothic ProN W3" charset="-128"/>
                  <a:cs typeface="Hiragino Kaku Gothic ProN W3" charset="-128"/>
                </a:rPr>
                <a:t>/</a:t>
              </a:r>
              <a:r>
                <a:rPr lang="en-US" altLang="ja-JP" sz="1100" dirty="0" err="1" smtClean="0">
                  <a:latin typeface="Hiragino Kaku Gothic ProN W3" charset="-128"/>
                  <a:ea typeface="Hiragino Kaku Gothic ProN W3" charset="-128"/>
                  <a:cs typeface="Hiragino Kaku Gothic ProN W3" charset="-128"/>
                </a:rPr>
                <a:t>article?a</a:t>
              </a:r>
              <a:r>
                <a:rPr lang="en-US" altLang="ja-JP" sz="1100" dirty="0" smtClean="0">
                  <a:latin typeface="Hiragino Kaku Gothic ProN W3" charset="-128"/>
                  <a:ea typeface="Hiragino Kaku Gothic ProN W3" charset="-128"/>
                  <a:cs typeface="Hiragino Kaku Gothic ProN W3" charset="-128"/>
                </a:rPr>
                <a:t>=20160917-00010000-kyousemi-soci</a:t>
              </a:r>
              <a:endParaRPr lang="ja-JP" altLang="en-US" sz="1100" dirty="0">
                <a:latin typeface="Hiragino Kaku Gothic ProN W3" charset="-128"/>
                <a:ea typeface="Hiragino Kaku Gothic ProN W3" charset="-128"/>
                <a:cs typeface="Hiragino Kaku Gothic ProN W3" charset="-128"/>
              </a:endParaRPr>
            </a:p>
          </p:txBody>
        </p:sp>
      </p:grpSp>
      <p:grpSp>
        <p:nvGrpSpPr>
          <p:cNvPr id="14" name="図形グループ 13"/>
          <p:cNvGrpSpPr/>
          <p:nvPr/>
        </p:nvGrpSpPr>
        <p:grpSpPr>
          <a:xfrm rot="154469">
            <a:off x="268982" y="4928474"/>
            <a:ext cx="8606420" cy="1324740"/>
            <a:chOff x="232780" y="5236790"/>
            <a:chExt cx="8606420" cy="1324740"/>
          </a:xfrm>
        </p:grpSpPr>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780" y="5594779"/>
              <a:ext cx="8592279" cy="705141"/>
            </a:xfrm>
            <a:prstGeom prst="rect">
              <a:avLst/>
            </a:prstGeom>
          </p:spPr>
        </p:pic>
        <p:sp>
          <p:nvSpPr>
            <p:cNvPr id="12" name="正方形/長方形 11"/>
            <p:cNvSpPr/>
            <p:nvPr/>
          </p:nvSpPr>
          <p:spPr>
            <a:xfrm>
              <a:off x="4064000" y="6299920"/>
              <a:ext cx="4775200" cy="261610"/>
            </a:xfrm>
            <a:prstGeom prst="rect">
              <a:avLst/>
            </a:prstGeom>
          </p:spPr>
          <p:txBody>
            <a:bodyPr wrap="square">
              <a:spAutoFit/>
            </a:bodyPr>
            <a:lstStyle/>
            <a:p>
              <a:r>
                <a:rPr lang="ja-JP" altLang="en-US" sz="1100" dirty="0" smtClean="0">
                  <a:latin typeface="Hiragino Kaku Gothic ProN W3" charset="-128"/>
                  <a:ea typeface="Hiragino Kaku Gothic ProN W3" charset="-128"/>
                  <a:cs typeface="Hiragino Kaku Gothic ProN W3" charset="-128"/>
                </a:rPr>
                <a:t>http://yamagata-np.jp/news/201702/28/kj_2017022800659.php</a:t>
              </a:r>
              <a:endParaRPr lang="ja-JP" altLang="en-US" sz="1100" dirty="0">
                <a:latin typeface="Hiragino Kaku Gothic ProN W3" charset="-128"/>
                <a:ea typeface="Hiragino Kaku Gothic ProN W3" charset="-128"/>
                <a:cs typeface="Hiragino Kaku Gothic ProN W3" charset="-128"/>
              </a:endParaRPr>
            </a:p>
          </p:txBody>
        </p:sp>
        <p:sp>
          <p:nvSpPr>
            <p:cNvPr id="13" name="テキスト ボックス 12"/>
            <p:cNvSpPr txBox="1"/>
            <p:nvPr/>
          </p:nvSpPr>
          <p:spPr>
            <a:xfrm>
              <a:off x="257050" y="5236790"/>
              <a:ext cx="2500260" cy="369332"/>
            </a:xfrm>
            <a:prstGeom prst="rect">
              <a:avLst/>
            </a:prstGeom>
            <a:solidFill>
              <a:schemeClr val="bg1"/>
            </a:solidFill>
          </p:spPr>
          <p:txBody>
            <a:bodyPr wrap="square" rtlCol="0">
              <a:spAutoFit/>
            </a:bodyPr>
            <a:lstStyle/>
            <a:p>
              <a:r>
                <a:rPr kumimoji="1" lang="en-US" altLang="ja-JP" b="1" dirty="0" smtClean="0">
                  <a:solidFill>
                    <a:srgbClr val="FF0000"/>
                  </a:solidFill>
                  <a:latin typeface="Hiragino Kaku Gothic ProN W3" charset="-128"/>
                  <a:ea typeface="Hiragino Kaku Gothic ProN W3" charset="-128"/>
                  <a:cs typeface="Hiragino Kaku Gothic ProN W3" charset="-128"/>
                </a:rPr>
                <a:t>2017</a:t>
              </a:r>
              <a:r>
                <a:rPr kumimoji="1" lang="ja-JP" altLang="en-US" b="1" dirty="0" smtClean="0">
                  <a:solidFill>
                    <a:srgbClr val="FF0000"/>
                  </a:solidFill>
                  <a:latin typeface="Hiragino Kaku Gothic ProN W3" charset="-128"/>
                  <a:ea typeface="Hiragino Kaku Gothic ProN W3" charset="-128"/>
                  <a:cs typeface="Hiragino Kaku Gothic ProN W3" charset="-128"/>
                </a:rPr>
                <a:t>年</a:t>
              </a:r>
              <a:r>
                <a:rPr kumimoji="1" lang="en-US" altLang="ja-JP" b="1" dirty="0" smtClean="0">
                  <a:solidFill>
                    <a:srgbClr val="FF0000"/>
                  </a:solidFill>
                  <a:latin typeface="Hiragino Kaku Gothic ProN W3" charset="-128"/>
                  <a:ea typeface="Hiragino Kaku Gothic ProN W3" charset="-128"/>
                  <a:cs typeface="Hiragino Kaku Gothic ProN W3" charset="-128"/>
                </a:rPr>
                <a:t>2</a:t>
              </a:r>
              <a:r>
                <a:rPr kumimoji="1" lang="ja-JP" altLang="en-US" b="1" dirty="0" smtClean="0">
                  <a:solidFill>
                    <a:srgbClr val="FF0000"/>
                  </a:solidFill>
                  <a:latin typeface="Hiragino Kaku Gothic ProN W3" charset="-128"/>
                  <a:ea typeface="Hiragino Kaku Gothic ProN W3" charset="-128"/>
                  <a:cs typeface="Hiragino Kaku Gothic ProN W3" charset="-128"/>
                </a:rPr>
                <a:t>月：山形県</a:t>
              </a:r>
              <a:endParaRPr kumimoji="1" lang="ja-JP" altLang="en-US" b="1" dirty="0">
                <a:solidFill>
                  <a:srgbClr val="FF0000"/>
                </a:solidFill>
                <a:latin typeface="Hiragino Kaku Gothic ProN W3" charset="-128"/>
                <a:ea typeface="Hiragino Kaku Gothic ProN W3" charset="-128"/>
                <a:cs typeface="Hiragino Kaku Gothic ProN W3" charset="-128"/>
              </a:endParaRPr>
            </a:p>
          </p:txBody>
        </p:sp>
      </p:grpSp>
    </p:spTree>
    <p:extLst>
      <p:ext uri="{BB962C8B-B14F-4D97-AF65-F5344CB8AC3E}">
        <p14:creationId xmlns:p14="http://schemas.microsoft.com/office/powerpoint/2010/main" val="11763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righ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right)">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ホワイト">
  <a:themeElements>
    <a:clrScheme name="マーキー">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ホワイ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1105</TotalTime>
  <Words>1209</Words>
  <Application>Microsoft Macintosh PowerPoint</Application>
  <PresentationFormat>画面に合わせる (4:3)</PresentationFormat>
  <Paragraphs>190</Paragraphs>
  <Slides>23</Slides>
  <Notes>18</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23</vt:i4>
      </vt:variant>
    </vt:vector>
  </HeadingPairs>
  <TitlesOfParts>
    <vt:vector size="33" baseType="lpstr">
      <vt:lpstr>Calibri</vt:lpstr>
      <vt:lpstr>Hiragino Kaku Gothic ProN W3</vt:lpstr>
      <vt:lpstr>Hiragino Kaku Gothic ProN W6</vt:lpstr>
      <vt:lpstr>Hiragino Sans W3</vt:lpstr>
      <vt:lpstr>Keifont</vt:lpstr>
      <vt:lpstr>LucidaGrande</vt:lpstr>
      <vt:lpstr>Yu Gothic</vt:lpstr>
      <vt:lpstr>游ゴシック</vt:lpstr>
      <vt:lpstr>Arial</vt:lpstr>
      <vt:lpstr>ホワイト</vt:lpstr>
      <vt:lpstr>PowerPoint プレゼンテーション</vt:lpstr>
      <vt:lpstr>自己紹介</vt:lpstr>
      <vt:lpstr>生駒ってどんな街？</vt:lpstr>
      <vt:lpstr>子育ての街 生駒市</vt:lpstr>
      <vt:lpstr>子供が育つ上で大事なこと</vt:lpstr>
      <vt:lpstr>食物アレルギーの児童が増加中</vt:lpstr>
      <vt:lpstr>給食での死亡事故</vt:lpstr>
      <vt:lpstr>政府や自治体の対応</vt:lpstr>
      <vt:lpstr>食物アレルギへの対応が進められるも…</vt:lpstr>
      <vt:lpstr>アレルギー事故を防ぐためには</vt:lpstr>
      <vt:lpstr>4919 for Ikoma</vt:lpstr>
      <vt:lpstr>アプリの機能：今日の献立</vt:lpstr>
      <vt:lpstr>アプリの機能：各料理の詳細</vt:lpstr>
      <vt:lpstr>アプリの機能：当月献立の確認</vt:lpstr>
      <vt:lpstr>アプリの機能：食育に関する基礎情報</vt:lpstr>
      <vt:lpstr>実装予定の機能：アレルゲン通知</vt:lpstr>
      <vt:lpstr>今後の展望：クラス単位管理</vt:lpstr>
      <vt:lpstr>今後の展望：食育サポート</vt:lpstr>
      <vt:lpstr>更なる展望：摂取量推定</vt:lpstr>
      <vt:lpstr>その他活用方法</vt:lpstr>
      <vt:lpstr>アプリの仕組み</vt:lpstr>
      <vt:lpstr>PRポイント</vt:lpstr>
      <vt:lpstr>PowerPoint プレゼンテーション</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河中祥吾</dc:creator>
  <cp:lastModifiedBy>河中祥吾</cp:lastModifiedBy>
  <cp:revision>172</cp:revision>
  <dcterms:created xsi:type="dcterms:W3CDTF">2017-03-03T02:20:04Z</dcterms:created>
  <dcterms:modified xsi:type="dcterms:W3CDTF">2017-03-03T20:45:57Z</dcterms:modified>
</cp:coreProperties>
</file>